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2.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25.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59.jpeg" ContentType="image/jpeg"/>
  <Override PartName="/ppt/media/image6.png" ContentType="image/png"/>
  <Override PartName="/ppt/media/image18.png" ContentType="image/png"/>
  <Override PartName="/ppt/media/image11.png" ContentType="image/png"/>
  <Override PartName="/ppt/media/image48.png" ContentType="image/png"/>
  <Override PartName="/ppt/media/image36.png" ContentType="image/pn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28.png" ContentType="image/png"/>
  <Override PartName="/ppt/media/image34.png" ContentType="image/png"/>
  <Override PartName="/ppt/media/image27.png" ContentType="image/png"/>
  <Override PartName="/ppt/media/image33.png" ContentType="image/png"/>
  <Override PartName="/ppt/media/image3.png" ContentType="image/png"/>
  <Override PartName="/ppt/media/image15.png" ContentType="image/png"/>
  <Override PartName="/ppt/media/image23.png" ContentType="image/png"/>
  <Override PartName="/ppt/media/image4.png" ContentType="image/png"/>
  <Override PartName="/ppt/media/image16.png" ContentType="image/png"/>
  <Override PartName="/ppt/media/image60.jpeg" ContentType="image/jpeg"/>
  <Override PartName="/ppt/media/image30.png" ContentType="image/png"/>
  <Override PartName="/ppt/media/image22.png" ContentType="image/png"/>
  <Override PartName="/ppt/media/image21.png" ContentType="image/png"/>
  <Override PartName="/ppt/media/image20.png" ContentType="image/png"/>
  <Override PartName="/ppt/media/image32.png" ContentType="image/png"/>
  <Override PartName="/ppt/media/image24.png" ContentType="image/png"/>
  <Override PartName="/ppt/media/image29.png" ContentType="image/png"/>
  <Override PartName="/ppt/media/image31.png" ContentType="image/png"/>
  <Override PartName="/ppt/media/image25.png" ContentType="image/png"/>
  <Override PartName="/ppt/media/image2.png" ContentType="image/png"/>
  <Override PartName="/ppt/media/image14.png" ContentType="image/png"/>
  <Override PartName="/ppt/media/image61.jpeg" ContentType="image/jpeg"/>
  <Override PartName="/ppt/media/image40.png" ContentType="image/png"/>
  <Override PartName="/ppt/media/image26.png" ContentType="image/png"/>
  <Override PartName="/ppt/media/image50.png" ContentType="image/png"/>
  <Override PartName="/ppt/media/image62.jpeg" ContentType="image/jpe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41.png" ContentType="image/png"/>
  <Override PartName="/ppt/media/image42.png" ContentType="image/png"/>
  <Override PartName="/ppt/media/image43.png" ContentType="image/png"/>
  <Override PartName="/ppt/media/image57.jpeg" ContentType="image/jpeg"/>
  <Override PartName="/ppt/media/image44.png" ContentType="image/png"/>
  <Override PartName="/ppt/media/image45.png" ContentType="image/png"/>
  <Override PartName="/ppt/media/image46.png" ContentType="image/png"/>
  <Override PartName="/ppt/media/image51.png" ContentType="image/png"/>
  <Override PartName="/ppt/media/image52.png" ContentType="image/png"/>
  <Override PartName="/ppt/media/image53.png" ContentType="image/png"/>
  <Override PartName="/ppt/media/image58.jpeg" ContentType="image/jpeg"/>
  <Override PartName="/ppt/media/image54.png" ContentType="image/png"/>
  <Override PartName="/ppt/media/image55.png" ContentType="image/png"/>
  <Override PartName="/ppt/media/image5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pc="-1" strike="noStrike">
                <a:solidFill>
                  <a:srgbClr val="000000"/>
                </a:solidFill>
                <a:latin typeface="Univers"/>
              </a:rPr>
              <a:t>Click to move the slide</a:t>
            </a:r>
            <a:endParaRPr b="0" lang="fr-FR" sz="1800" spc="-1" strike="noStrike">
              <a:solidFill>
                <a:srgbClr val="000000"/>
              </a:solidFill>
              <a:latin typeface="Univers"/>
            </a:endParaRPr>
          </a:p>
        </p:txBody>
      </p:sp>
      <p:sp>
        <p:nvSpPr>
          <p:cNvPr id="31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fr-FR" sz="2000" spc="-1" strike="noStrike">
                <a:latin typeface="Arial"/>
              </a:rPr>
              <a:t>Click to edit the notes format</a:t>
            </a:r>
            <a:endParaRPr b="0" lang="fr-FR" sz="2000" spc="-1" strike="noStrike">
              <a:latin typeface="Arial"/>
            </a:endParaRPr>
          </a:p>
        </p:txBody>
      </p:sp>
      <p:sp>
        <p:nvSpPr>
          <p:cNvPr id="31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fr-FR" sz="1400" spc="-1" strike="noStrike">
                <a:latin typeface="Times New Roman"/>
              </a:rPr>
              <a:t>&lt;header&gt;</a:t>
            </a:r>
            <a:endParaRPr b="0" lang="fr-FR" sz="1400" spc="-1" strike="noStrike">
              <a:latin typeface="Times New Roman"/>
            </a:endParaRPr>
          </a:p>
        </p:txBody>
      </p:sp>
      <p:sp>
        <p:nvSpPr>
          <p:cNvPr id="313"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algn="r">
              <a:buNone/>
              <a:defRPr b="0" lang="fr-FR" sz="1400" spc="-1" strike="noStrike">
                <a:latin typeface="Times New Roman"/>
              </a:defRPr>
            </a:lvl1pPr>
          </a:lstStyle>
          <a:p>
            <a:pPr algn="r">
              <a:buNone/>
            </a:pPr>
            <a:r>
              <a:rPr b="0" lang="fr-FR" sz="1400" spc="-1" strike="noStrike">
                <a:latin typeface="Times New Roman"/>
              </a:rPr>
              <a:t>&lt;date/time&gt;</a:t>
            </a:r>
            <a:endParaRPr b="0" lang="fr-FR" sz="1400" spc="-1" strike="noStrike">
              <a:latin typeface="Times New Roman"/>
            </a:endParaRPr>
          </a:p>
        </p:txBody>
      </p:sp>
      <p:sp>
        <p:nvSpPr>
          <p:cNvPr id="314"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a:defRPr b="0" lang="fr-FR" sz="1400" spc="-1" strike="noStrike">
                <a:latin typeface="Times New Roman"/>
              </a:defRPr>
            </a:lvl1pPr>
          </a:lstStyle>
          <a:p>
            <a:r>
              <a:rPr b="0" lang="fr-FR" sz="1400" spc="-1" strike="noStrike">
                <a:latin typeface="Times New Roman"/>
              </a:rPr>
              <a:t>&lt;footer&gt;</a:t>
            </a:r>
            <a:endParaRPr b="0" lang="fr-FR" sz="1400" spc="-1" strike="noStrike">
              <a:latin typeface="Times New Roman"/>
            </a:endParaRPr>
          </a:p>
        </p:txBody>
      </p:sp>
      <p:sp>
        <p:nvSpPr>
          <p:cNvPr id="315"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algn="r">
              <a:buNone/>
              <a:defRPr b="0" lang="fr-FR" sz="1400" spc="-1" strike="noStrike">
                <a:latin typeface="Times New Roman"/>
              </a:defRPr>
            </a:lvl1pPr>
          </a:lstStyle>
          <a:p>
            <a:pPr algn="r">
              <a:buNone/>
            </a:pPr>
            <a:fld id="{907B0154-1EF8-49E9-B09E-5242F24A45E1}"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6040" cy="3085920"/>
          </a:xfrm>
          <a:prstGeom prst="rect">
            <a:avLst/>
          </a:prstGeom>
          <a:ln w="0">
            <a:noFill/>
          </a:ln>
        </p:spPr>
      </p:sp>
      <p:sp>
        <p:nvSpPr>
          <p:cNvPr id="45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54" name="PlaceHolder 3"/>
          <p:cNvSpPr>
            <a:spLocks noGrp="1"/>
          </p:cNvSpPr>
          <p:nvPr>
            <p:ph type="sldNum" idx="4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8F2A3D8B-F09C-4B23-8E70-B788C9A49BEB}" type="slidenum">
              <a:rPr b="0" lang="fr-FR" sz="1200" spc="-1" strike="noStrike">
                <a:latin typeface="Times New Roman"/>
              </a:rPr>
              <a:t>24</a:t>
            </a:fld>
            <a:endParaRPr b="0" lang="fr-FR"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6040" cy="308592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1"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B24CA0FC-47C0-42CD-9616-A26AA81F477D}" type="slidenum">
              <a:rPr b="0" lang="fr-FR" sz="1200" spc="-1" strike="noStrike">
                <a:latin typeface="Times New Roman"/>
              </a:rPr>
              <a:t>24</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6040" cy="308592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4"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C42F55CC-96C6-42C7-A031-A314A643356E}" type="slidenum">
              <a:rPr b="0" lang="fr-FR" sz="1200" spc="-1" strike="noStrike">
                <a:latin typeface="Times New Roman"/>
              </a:rPr>
              <a:t>24</a:t>
            </a:fld>
            <a:endParaRPr b="0" lang="fr-FR"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6040" cy="308592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7"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C7D46F5E-EE1B-42A4-9D37-0A9B0B960AD7}" type="slidenum">
              <a:rPr b="0" lang="fr-FR" sz="1200" spc="-1" strike="noStrike">
                <a:latin typeface="Times New Roman"/>
              </a:rPr>
              <a:t>24</a:t>
            </a:fld>
            <a:endParaRPr b="0" lang="fr-FR"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6040" cy="308592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0"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210C890-3B79-4D80-BE45-45C0B6C3C237}" type="slidenum">
              <a:rPr b="0" lang="fr-FR" sz="1200" spc="-1" strike="noStrike">
                <a:latin typeface="Times New Roman"/>
              </a:rPr>
              <a:t>24</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6040" cy="3085920"/>
          </a:xfrm>
          <a:prstGeom prst="rect">
            <a:avLst/>
          </a:prstGeom>
          <a:ln w="0">
            <a:noFill/>
          </a:ln>
        </p:spPr>
      </p:sp>
      <p:sp>
        <p:nvSpPr>
          <p:cNvPr id="45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57"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12231AE4-40FF-48AB-A16E-9C9569960701}" type="slidenum">
              <a:rPr b="0" lang="fr-FR" sz="1200" spc="-1" strike="noStrike">
                <a:latin typeface="Times New Roman"/>
              </a:rPr>
              <a:t>24</a:t>
            </a:fld>
            <a:endParaRPr b="0" lang="fr-FR"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6040" cy="308592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3"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D1F04BA-6015-4A6E-A69B-CCDCFD0B3B46}" type="slidenum">
              <a:rPr b="0" lang="fr-FR" sz="1200" spc="-1" strike="noStrike">
                <a:latin typeface="Times New Roman"/>
              </a:rPr>
              <a:t>24</a:t>
            </a:fld>
            <a:endParaRPr b="0" lang="fr-FR"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6040" cy="308592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6"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671232D0-BCAF-4A03-9F63-777ADEE3679C}" type="slidenum">
              <a:rPr b="0" lang="fr-FR" sz="1200" spc="-1" strike="noStrike">
                <a:latin typeface="Times New Roman"/>
              </a:rPr>
              <a:t>24</a:t>
            </a:fld>
            <a:endParaRPr b="0" lang="fr-F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6040" cy="308592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9"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40F6C21F-2356-4A84-9D09-1732A2C1B009}"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6040" cy="308592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2"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6711CC03-0E20-4FB7-8F2C-E8CFA55A7505}"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6040" cy="308592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5"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238757F0-9F41-4D42-B463-0E8CE345116F}"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6040" cy="3085920"/>
          </a:xfrm>
          <a:prstGeom prst="rect">
            <a:avLst/>
          </a:prstGeom>
          <a:ln w="0">
            <a:noFill/>
          </a:ln>
        </p:spPr>
      </p:sp>
      <p:sp>
        <p:nvSpPr>
          <p:cNvPr id="50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8"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71D2D03B-1ADC-44CA-BF76-C33DEC229D00}" type="slidenum">
              <a:rPr b="0" lang="fr-FR" sz="1200" spc="-1" strike="noStrike">
                <a:latin typeface="Times New Roman"/>
              </a:rPr>
              <a:t>&lt;number&gt;</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6040" cy="3085920"/>
          </a:xfrm>
          <a:prstGeom prst="rect">
            <a:avLst/>
          </a:prstGeom>
          <a:ln w="0">
            <a:noFill/>
          </a:ln>
        </p:spPr>
      </p:sp>
      <p:sp>
        <p:nvSpPr>
          <p:cNvPr id="45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0"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3550B6DA-C90A-4942-8836-207180B9F5D9}" type="slidenum">
              <a:rPr b="0" lang="fr-FR" sz="1200" spc="-1" strike="noStrike">
                <a:latin typeface="Times New Roman"/>
              </a:rPr>
              <a:t>24</a:t>
            </a:fld>
            <a:endParaRPr b="0" lang="fr-F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6040" cy="3085920"/>
          </a:xfrm>
          <a:prstGeom prst="rect">
            <a:avLst/>
          </a:prstGeom>
          <a:ln w="0">
            <a:noFill/>
          </a:ln>
        </p:spPr>
      </p:sp>
      <p:sp>
        <p:nvSpPr>
          <p:cNvPr id="46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3"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128E3A4-E82B-4B1B-87DD-AB74D674AA0A}" type="slidenum">
              <a:rPr b="0" lang="fr-FR" sz="1200" spc="-1" strike="noStrike">
                <a:latin typeface="Times New Roman"/>
              </a:rPr>
              <a:t>24</a:t>
            </a:fld>
            <a:endParaRPr b="0" lang="fr-F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6040" cy="3085920"/>
          </a:xfrm>
          <a:prstGeom prst="rect">
            <a:avLst/>
          </a:prstGeom>
          <a:ln w="0">
            <a:noFill/>
          </a:ln>
        </p:spPr>
      </p:sp>
      <p:sp>
        <p:nvSpPr>
          <p:cNvPr id="46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6"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4785C90-5F53-474A-96CA-45314D23DB09}" type="slidenum">
              <a:rPr b="0" lang="fr-FR" sz="1200" spc="-1" strike="noStrike">
                <a:latin typeface="Times New Roman"/>
              </a:rPr>
              <a:t>24</a:t>
            </a:fld>
            <a:endParaRPr b="0" lang="fr-F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6040" cy="3085920"/>
          </a:xfrm>
          <a:prstGeom prst="rect">
            <a:avLst/>
          </a:prstGeom>
          <a:ln w="0">
            <a:noFill/>
          </a:ln>
        </p:spPr>
      </p:sp>
      <p:sp>
        <p:nvSpPr>
          <p:cNvPr id="46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9"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8277DCAF-F599-4276-A31C-B203EDCC14B6}" type="slidenum">
              <a:rPr b="0" lang="fr-FR" sz="1200" spc="-1" strike="noStrike">
                <a:latin typeface="Times New Roman"/>
              </a:rPr>
              <a:t>24</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6040" cy="3085920"/>
          </a:xfrm>
          <a:prstGeom prst="rect">
            <a:avLst/>
          </a:prstGeom>
          <a:ln w="0">
            <a:noFill/>
          </a:ln>
        </p:spPr>
      </p:sp>
      <p:sp>
        <p:nvSpPr>
          <p:cNvPr id="47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2"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E524670-8CA4-45DF-AD0A-5B0FDBDE5680}" type="slidenum">
              <a:rPr b="0" lang="fr-FR" sz="1200" spc="-1" strike="noStrike">
                <a:latin typeface="Times New Roman"/>
              </a:rPr>
              <a:t>24</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6040" cy="3085920"/>
          </a:xfrm>
          <a:prstGeom prst="rect">
            <a:avLst/>
          </a:prstGeom>
          <a:ln w="0">
            <a:noFill/>
          </a:ln>
        </p:spPr>
      </p:sp>
      <p:sp>
        <p:nvSpPr>
          <p:cNvPr id="47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5"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27E7E6AF-B7FE-4BF0-8487-9F14578424A8}" type="slidenum">
              <a:rPr b="0" lang="fr-FR" sz="1200" spc="-1" strike="noStrike">
                <a:latin typeface="Times New Roman"/>
              </a:rPr>
              <a:t>24</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6040" cy="308592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8"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1F45222D-B887-48EB-ACF0-13A92B323362}" type="slidenum">
              <a:rPr b="0" lang="fr-FR" sz="1200" spc="-1" strike="noStrike">
                <a:latin typeface="Times New Roman"/>
              </a:rPr>
              <a:t>24</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4"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6"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7"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8"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9"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0"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1"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859B1E6-C602-408E-8973-84941652166C}"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3"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D0C454E-01A2-4BBE-93A6-11823E758960}"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5"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2CA5C06-9AFD-4408-AD74-DB42D47EA8A1}"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7"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AF77BFE-0364-4D68-A5B4-A491DAF5D70B}"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11CCC84-262C-4E87-A23C-4712CAD8C0E6}"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0E27B2C-8871-45B1-A897-DD56466C4F31}"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0BDB3B1-7E2C-4EA7-AB11-251C3DD2FA60}"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8"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2DF4090-EF18-4B9D-A7C5-8C8E526854DE}"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2"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CB6B8B4-DD39-425D-84C8-E53775F74AAF}"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4"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75"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C997F54-BA83-4943-8B2D-76DF66146F8E}"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8"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80"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460FDE1-B5E6-4B8F-BA51-A4448078868F}"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82"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3"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4"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5"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6"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7"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26C2F63-40AE-426F-B832-EE5501163FC0}"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EBD4F504-87D6-4AB3-B987-B51C365F3689}"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8"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67876CC-10F9-42CB-A085-E6FC55919319}"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0"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E0B5D72-BC25-486C-8D91-16EAD23BA9BC}"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2"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4FB74A8-B575-4E83-BA47-0DFA66BA7D7E}"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7C4D397-3A66-4D46-9E97-84156E6AC0EC}"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C941456-3B2C-4843-83D3-83419AF26DAA}"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0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ECA231E-9ED5-4E24-BC5A-3DBCA4AF9D09}"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1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3"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4026EF8-D61B-440E-9342-C15E774D474E}"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7"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99744ED-CAAF-49BC-91F1-53BA0900A8E4}"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9"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20"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A0934BC-5B12-4DF6-8F6B-18BCF56253E4}"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5"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6F4B7340-648F-4C73-94E1-4FD969B150A7}"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7"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8"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9"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0"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1"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2"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891ADC6-6808-441F-AFFD-27CB8855A583}"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4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6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7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2919168D-A7A5-4563-8B43-84F942953F2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sldNum" idx="7"/>
          </p:nvPr>
        </p:nvSpPr>
        <p:spPr/>
        <p:txBody>
          <a:bodyPr/>
          <a:p>
            <a:fld id="{BC798583-93AD-423F-89F3-6539A6B5A180}"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sldNum" idx="7"/>
          </p:nvPr>
        </p:nvSpPr>
        <p:spPr/>
        <p:txBody>
          <a:bodyPr/>
          <a:p>
            <a:fld id="{F107FBC2-ADB3-471C-84CD-E4C57038BBB6}"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2AD5148D-215C-48AA-AEAE-B7F0D572B0A0}"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sldNum" idx="7"/>
          </p:nvPr>
        </p:nvSpPr>
        <p:spPr/>
        <p:txBody>
          <a:bodyPr/>
          <a:p>
            <a:fld id="{9950C525-D4E4-4DF2-99EF-BE31C0BBA225}"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sldNum" idx="7"/>
          </p:nvPr>
        </p:nvSpPr>
        <p:spPr/>
        <p:txBody>
          <a:bodyPr/>
          <a:p>
            <a:fld id="{83BC8899-511B-4D6B-8231-4E47FD5D1858}"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6D676CD3-CDF9-43D0-8CFB-571B700816E9}"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7E767079-4F0D-46A8-B553-BC9D43693891}"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FFE3899C-8FA8-4D00-907C-AFFABD7AE99B}"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0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5EC207AB-D52A-47B6-8AA8-4E8AC0357B10}"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sldNum" idx="7"/>
          </p:nvPr>
        </p:nvSpPr>
        <p:spPr/>
        <p:txBody>
          <a:bodyPr/>
          <a:p>
            <a:fld id="{93D0883A-00C5-48D2-82D1-A298712A3A28}"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1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sldNum" idx="7"/>
          </p:nvPr>
        </p:nvSpPr>
        <p:spPr/>
        <p:txBody>
          <a:bodyPr/>
          <a:p>
            <a:fld id="{72749F9C-530B-42D4-BAE5-9BBACF3BDF62}"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9F523CC-452B-4912-8CEF-276DEAAF04DA}"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6"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4C7B36C-6E70-49EA-9EB0-12EBA586AD44}"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8"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DA61086-1013-4F12-9274-2D08910EF5C5}"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1"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0151A5E-0898-4A28-86BC-12FF649A6552}"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56B6F7C2-84A2-4519-8DEB-5A0031678230}"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3F42AA8-EF9F-499B-A911-110EE39880D0}"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36"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7"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04FBD94-73AD-4393-AC5D-0617EBBAC10D}"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4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1"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0CC7E4E6-994F-4DCE-9C82-7EE4B79236AA}"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3"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4"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5"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C96BE89-040F-413F-847A-B8197E5A3EF0}"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7"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48"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2DAEB65C-7D0D-4BE6-AC76-AD7AA9C6C938}"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2"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3"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0B110AB-E95F-4ACA-9017-2D63548B4CF2}"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5"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6"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7"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8"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9"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60"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62FBC200-F0E4-400C-B412-8DE53A42F43E}"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C91F40E2-0939-45FF-9E9D-DA0B6EFD76DF}"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5"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0965329-D712-45B8-A942-266E97AD1784}"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7"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867E2762-C98A-447F-B976-E84A3B7807E2}"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0"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F8E0CB11-434E-464B-9357-66D32E2B81D8}"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45F11F8C-D51D-4012-ABFC-42041B26B789}"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D34832EB-D944-43A0-A819-0F780A039911}"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85"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6"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62DC558-26F6-4E2E-9C89-C253474EDD03}"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2"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8"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9"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0"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7C343AAC-D949-4144-99FB-DC81DB28EAA5}"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4"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DFEEEBF-31C7-4D1F-899E-0B67D6113794}"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6"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7"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4D8CB26A-5613-4FA7-BD06-1A42C7579E76}"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1"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2"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E171EDEF-7B39-4376-80FE-73C624B33EBF}" type="slidenum">
              <a:t>&lt;#&gt;</a:t>
            </a:fld>
          </a:p>
        </p:txBody>
      </p:sp>
      <p:sp>
        <p:nvSpPr>
          <p:cNvPr id="9" name="PlaceHolder 8"/>
          <p:cNvSpPr>
            <a:spLocks noGrp="1"/>
          </p:cNvSpPr>
          <p:nvPr>
            <p:ph type="dt" idx="10"/>
          </p:nvPr>
        </p:nvSpPr>
        <p:spPr/>
        <p:txBody>
          <a:bodyPr/>
          <a:p>
            <a:r>
              <a:rPr lang="fr-FR"/>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04"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5"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6"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7"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8"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9"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A6FB240C-F9D8-4E1B-A626-8C0EC5642930}" type="slidenum">
              <a:t>&lt;#&gt;</a:t>
            </a:fld>
          </a:p>
        </p:txBody>
      </p:sp>
      <p:sp>
        <p:nvSpPr>
          <p:cNvPr id="11" name="PlaceHolder 10"/>
          <p:cNvSpPr>
            <a:spLocks noGrp="1"/>
          </p:cNvSpPr>
          <p:nvPr>
            <p:ph type="dt" idx="10"/>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6"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1" strike="noStrike" cap="all">
                <a:solidFill>
                  <a:srgbClr val="ffffff"/>
                </a:solidFill>
                <a:latin typeface="Univers"/>
              </a:rPr>
              <a:t>Modifiez le style du titre</a:t>
            </a:r>
            <a:endParaRPr b="0" lang="fr-FR" sz="5400" spc="-1" strike="noStrike">
              <a:solidFill>
                <a:srgbClr val="000000"/>
              </a:solidFill>
              <a:latin typeface="Univers"/>
            </a:endParaRPr>
          </a:p>
        </p:txBody>
      </p:sp>
      <p:sp>
        <p:nvSpPr>
          <p:cNvPr id="1" name="Connecteur droit 8"/>
          <p:cNvSpPr/>
          <p:nvPr/>
        </p:nvSpPr>
        <p:spPr>
          <a:xfrm>
            <a:off x="1301040" y="3496320"/>
            <a:ext cx="360" cy="335268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 name="Graphisme 12"/>
          <p:cNvSpPr/>
          <p:nvPr/>
        </p:nvSpPr>
        <p:spPr>
          <a:xfrm>
            <a:off x="8217720" y="297396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3" name="Graphisme 13"/>
          <p:cNvSpPr/>
          <p:nvPr/>
        </p:nvSpPr>
        <p:spPr>
          <a:xfrm>
            <a:off x="7859160" y="2744640"/>
            <a:ext cx="138600" cy="138600"/>
          </a:xfrm>
          <a:custGeom>
            <a:avLst/>
            <a:gdLst/>
            <a:ah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sp>
      <p:sp>
        <p:nvSpPr>
          <p:cNvPr id="4" name="Graphisme 15"/>
          <p:cNvSpPr/>
          <p:nvPr/>
        </p:nvSpPr>
        <p:spPr>
          <a:xfrm>
            <a:off x="7843320" y="3198240"/>
            <a:ext cx="127440" cy="127440"/>
          </a:xfrm>
          <a:custGeom>
            <a:avLst/>
            <a:gdLst/>
            <a:ah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1366560" y="2530080"/>
            <a:ext cx="3707640" cy="3707640"/>
          </a:xfrm>
          <a:prstGeom prst="rect">
            <a:avLst/>
          </a:prstGeom>
          <a:noFill/>
          <a:ln w="0">
            <a:noFill/>
          </a:ln>
        </p:spPr>
        <p:txBody>
          <a:bodyPr lIns="90000" rIns="90000" tIns="45000" bIns="45000" anchor="ctr">
            <a:noAutofit/>
          </a:bodyPr>
          <a:p>
            <a:pPr algn="ctr">
              <a:lnSpc>
                <a:spcPct val="100000"/>
              </a:lnSpc>
              <a:buNone/>
            </a:pPr>
            <a:r>
              <a:rPr b="1" lang="fr-FR" sz="1600" spc="-1" strike="noStrike">
                <a:solidFill>
                  <a:srgbClr val="ffffff"/>
                </a:solidFill>
                <a:latin typeface="Univers"/>
              </a:rPr>
              <a:t>Cliquez sur l'icône pour ajouter une image</a:t>
            </a:r>
            <a:endParaRPr b="0" lang="fr-FR" sz="1600" spc="-1" strike="noStrike">
              <a:solidFill>
                <a:srgbClr val="000000"/>
              </a:solidFill>
              <a:latin typeface="Univers"/>
            </a:endParaRPr>
          </a:p>
        </p:txBody>
      </p:sp>
      <p:sp>
        <p:nvSpPr>
          <p:cNvPr id="43" name="PlaceHolder 2"/>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Titre</a:t>
            </a:r>
            <a:endParaRPr b="0" lang="fr-FR" sz="6000" spc="-1" strike="noStrike">
              <a:solidFill>
                <a:srgbClr val="000000"/>
              </a:solidFill>
              <a:latin typeface="Univers"/>
            </a:endParaRPr>
          </a:p>
        </p:txBody>
      </p:sp>
      <p:sp>
        <p:nvSpPr>
          <p:cNvPr id="44" name="PlaceHolder 3"/>
          <p:cNvSpPr>
            <a:spLocks noGrp="1"/>
          </p:cNvSpPr>
          <p:nvPr>
            <p:ph type="dt" idx="1"/>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45" name="PlaceHolder 4"/>
          <p:cNvSpPr>
            <a:spLocks noGrp="1"/>
          </p:cNvSpPr>
          <p:nvPr>
            <p:ph type="ftr" idx="2"/>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46" name="PlaceHolder 5"/>
          <p:cNvSpPr>
            <a:spLocks noGrp="1"/>
          </p:cNvSpPr>
          <p:nvPr>
            <p:ph type="sldNum" idx="3"/>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C16773E7-7B4E-4C07-91A2-4B0378EF62BC}"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47" name="Connecteur droit 13"/>
          <p:cNvSpPr/>
          <p:nvPr/>
        </p:nvSpPr>
        <p:spPr>
          <a:xfrm>
            <a:off x="856080" y="356868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48" name="PlaceHolder 6"/>
          <p:cNvSpPr>
            <a:spLocks noGrp="1"/>
          </p:cNvSpPr>
          <p:nvPr>
            <p:ph type="body"/>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
        <p:nvSpPr>
          <p:cNvPr id="49" name="Graphisme 12"/>
          <p:cNvSpPr/>
          <p:nvPr/>
        </p:nvSpPr>
        <p:spPr>
          <a:xfrm>
            <a:off x="4745520" y="27601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50" name="Graphisme 13"/>
          <p:cNvSpPr/>
          <p:nvPr/>
        </p:nvSpPr>
        <p:spPr>
          <a:xfrm>
            <a:off x="4386600" y="253116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51" name="Graphisme 15"/>
          <p:cNvSpPr/>
          <p:nvPr/>
        </p:nvSpPr>
        <p:spPr>
          <a:xfrm>
            <a:off x="1670040" y="603144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body"/>
          </p:nvPr>
        </p:nvSpPr>
        <p:spPr>
          <a:xfrm>
            <a:off x="7452000" y="1665360"/>
            <a:ext cx="4266720" cy="42667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000000"/>
                </a:solidFill>
                <a:latin typeface="Univers"/>
              </a:rPr>
              <a:t>Cliquez sur l'icône pour ajouter une image</a:t>
            </a:r>
            <a:endParaRPr b="0" lang="fr-FR" sz="1800" spc="-1" strike="noStrike">
              <a:solidFill>
                <a:srgbClr val="000000"/>
              </a:solidFill>
              <a:latin typeface="Univers"/>
            </a:endParaRPr>
          </a:p>
        </p:txBody>
      </p:sp>
      <p:sp>
        <p:nvSpPr>
          <p:cNvPr id="89" name="PlaceHolder 2"/>
          <p:cNvSpPr>
            <a:spLocks noGrp="1"/>
          </p:cNvSpPr>
          <p:nvPr>
            <p:ph type="title"/>
          </p:nvPr>
        </p:nvSpPr>
        <p:spPr>
          <a:xfrm>
            <a:off x="804600" y="1334880"/>
            <a:ext cx="6190200" cy="117936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90" name="PlaceHolder 3"/>
          <p:cNvSpPr>
            <a:spLocks noGrp="1"/>
          </p:cNvSpPr>
          <p:nvPr>
            <p:ph type="body"/>
          </p:nvPr>
        </p:nvSpPr>
        <p:spPr>
          <a:xfrm>
            <a:off x="850320" y="2825640"/>
            <a:ext cx="6190200" cy="334620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Modifiez les styles du texte du masque</a:t>
            </a:r>
            <a:endParaRPr b="0" lang="fr-FR" sz="2000" spc="-1" strike="noStrike">
              <a:solidFill>
                <a:srgbClr val="000000"/>
              </a:solidFill>
              <a:latin typeface="Univers"/>
            </a:endParaRPr>
          </a:p>
          <a:p>
            <a:pPr lvl="1" marL="228600" indent="-228600">
              <a:lnSpc>
                <a:spcPct val="90000"/>
              </a:lnSpc>
              <a:spcBef>
                <a:spcPts val="499"/>
              </a:spcBef>
              <a:buClr>
                <a:srgbClr val="000000"/>
              </a:buClr>
              <a:buFont typeface="Arial"/>
              <a:buChar char="•"/>
              <a:tabLst>
                <a:tab algn="l" pos="0"/>
              </a:tabLst>
            </a:pPr>
            <a:r>
              <a:rPr b="0" lang="fr-FR" sz="1800" spc="-1" strike="noStrike">
                <a:solidFill>
                  <a:srgbClr val="000000"/>
                </a:solidFill>
                <a:latin typeface="Univers"/>
              </a:rPr>
              <a:t>Deuxième niveau</a:t>
            </a:r>
            <a:endParaRPr b="0" lang="fr-FR" sz="1800" spc="-1" strike="noStrike">
              <a:solidFill>
                <a:srgbClr val="000000"/>
              </a:solidFill>
              <a:latin typeface="Univers"/>
            </a:endParaRPr>
          </a:p>
          <a:p>
            <a:pPr lvl="2" marL="457200" indent="-228600">
              <a:lnSpc>
                <a:spcPct val="90000"/>
              </a:lnSpc>
              <a:spcBef>
                <a:spcPts val="499"/>
              </a:spcBef>
              <a:buClr>
                <a:srgbClr val="000000"/>
              </a:buClr>
              <a:buFont typeface="Arial"/>
              <a:buChar char="•"/>
              <a:tabLst>
                <a:tab algn="l" pos="0"/>
              </a:tabLst>
            </a:pPr>
            <a:r>
              <a:rPr b="0" lang="fr-FR" sz="1600" spc="-1" strike="noStrike">
                <a:solidFill>
                  <a:srgbClr val="000000"/>
                </a:solidFill>
                <a:latin typeface="Univers"/>
              </a:rPr>
              <a:t>Troisième niveau</a:t>
            </a:r>
            <a:endParaRPr b="0" lang="fr-FR" sz="1600" spc="-1" strike="noStrike">
              <a:solidFill>
                <a:srgbClr val="000000"/>
              </a:solidFill>
              <a:latin typeface="Univers"/>
            </a:endParaRPr>
          </a:p>
          <a:p>
            <a:pPr lvl="3" marL="685800" indent="-228600">
              <a:lnSpc>
                <a:spcPct val="90000"/>
              </a:lnSpc>
              <a:spcBef>
                <a:spcPts val="499"/>
              </a:spcBef>
              <a:buClr>
                <a:srgbClr val="000000"/>
              </a:buClr>
              <a:buFont typeface="Arial"/>
              <a:buChar char="•"/>
              <a:tabLst>
                <a:tab algn="l" pos="0"/>
              </a:tabLst>
            </a:pPr>
            <a:r>
              <a:rPr b="0" lang="fr-FR" sz="1400" spc="-1" strike="noStrike">
                <a:solidFill>
                  <a:srgbClr val="000000"/>
                </a:solidFill>
                <a:latin typeface="Univers"/>
              </a:rPr>
              <a:t>Quatrième niveau</a:t>
            </a:r>
            <a:endParaRPr b="0" lang="fr-FR" sz="1400" spc="-1" strike="noStrike">
              <a:solidFill>
                <a:srgbClr val="000000"/>
              </a:solidFill>
              <a:latin typeface="Univers"/>
            </a:endParaRPr>
          </a:p>
        </p:txBody>
      </p:sp>
      <p:sp>
        <p:nvSpPr>
          <p:cNvPr id="91" name="PlaceHolder 4"/>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8d92ff"/>
                </a:solidFill>
                <a:latin typeface="Univers"/>
              </a:defRPr>
            </a:lvl1pPr>
          </a:lstStyle>
          <a:p>
            <a:pPr>
              <a:lnSpc>
                <a:spcPct val="100000"/>
              </a:lnSpc>
              <a:buNone/>
            </a:pPr>
            <a:r>
              <a:rPr b="1" lang="fr-FR" sz="1200" spc="97" strike="noStrike" cap="all">
                <a:solidFill>
                  <a:srgbClr val="8d92ff"/>
                </a:solidFill>
                <a:latin typeface="Univers"/>
              </a:rPr>
              <a:t>&lt;date/time&gt;</a:t>
            </a:r>
            <a:endParaRPr b="0" lang="fr-FR" sz="1200" spc="-1" strike="noStrike">
              <a:latin typeface="Times New Roman"/>
            </a:endParaRPr>
          </a:p>
        </p:txBody>
      </p:sp>
      <p:sp>
        <p:nvSpPr>
          <p:cNvPr id="92" name="PlaceHolder 5"/>
          <p:cNvSpPr>
            <a:spLocks noGrp="1"/>
          </p:cNvSpPr>
          <p:nvPr>
            <p:ph type="ftr" idx="5"/>
          </p:nvPr>
        </p:nvSpPr>
        <p:spPr>
          <a:xfrm>
            <a:off x="7964280" y="621720"/>
            <a:ext cx="4114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93" name="PlaceHolder 6"/>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3333460A-AEAC-4731-8ABF-359ED81701E7}"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94" name="Connecteur droit 8"/>
          <p:cNvSpPr/>
          <p:nvPr/>
        </p:nvSpPr>
        <p:spPr>
          <a:xfrm>
            <a:off x="0" y="806400"/>
            <a:ext cx="7903440" cy="36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95" name="Graphisme 10"/>
          <p:cNvSpPr/>
          <p:nvPr/>
        </p:nvSpPr>
        <p:spPr>
          <a:xfrm>
            <a:off x="11281680" y="20707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style>
          <a:lnRef idx="0"/>
          <a:fillRef idx="0"/>
          <a:effectRef idx="0"/>
          <a:fontRef idx="minor"/>
        </p:style>
      </p:sp>
      <p:sp>
        <p:nvSpPr>
          <p:cNvPr id="96" name="Graphisme 11"/>
          <p:cNvSpPr/>
          <p:nvPr/>
        </p:nvSpPr>
        <p:spPr>
          <a:xfrm>
            <a:off x="10969200" y="177984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Modifiez le style du titre</a:t>
            </a:r>
            <a:endParaRPr b="0" lang="fr-FR" sz="6000" spc="-1" strike="noStrike">
              <a:solidFill>
                <a:srgbClr val="000000"/>
              </a:solidFill>
              <a:latin typeface="Univers"/>
            </a:endParaRPr>
          </a:p>
        </p:txBody>
      </p:sp>
      <p:sp>
        <p:nvSpPr>
          <p:cNvPr id="134" name="Graphisme 12"/>
          <p:cNvSpPr/>
          <p:nvPr/>
        </p:nvSpPr>
        <p:spPr>
          <a:xfrm>
            <a:off x="10772280" y="305424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135" name="Graphisme 13"/>
          <p:cNvSpPr/>
          <p:nvPr/>
        </p:nvSpPr>
        <p:spPr>
          <a:xfrm>
            <a:off x="10724400" y="251568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136" name="Graphisme 15"/>
          <p:cNvSpPr/>
          <p:nvPr/>
        </p:nvSpPr>
        <p:spPr>
          <a:xfrm>
            <a:off x="11025000" y="278748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137" name="Graphisme 22"/>
          <p:cNvSpPr/>
          <p:nvPr/>
        </p:nvSpPr>
        <p:spPr>
          <a:xfrm>
            <a:off x="1261800" y="2633400"/>
            <a:ext cx="151200" cy="151200"/>
          </a:xfrm>
          <a:custGeom>
            <a:avLst/>
            <a:gdLst/>
            <a:ah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sp>
      <p:sp>
        <p:nvSpPr>
          <p:cNvPr id="138" name="Graphisme 21"/>
          <p:cNvSpPr/>
          <p:nvPr/>
        </p:nvSpPr>
        <p:spPr>
          <a:xfrm>
            <a:off x="1064160" y="3083400"/>
            <a:ext cx="95400" cy="95400"/>
          </a:xfrm>
          <a:custGeom>
            <a:avLst/>
            <a:gdLst/>
            <a:ah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a:noFill/>
          </a:ln>
        </p:spPr>
        <p:style>
          <a:lnRef idx="0"/>
          <a:fillRef idx="0"/>
          <a:effectRef idx="0"/>
          <a:fontRef idx="minor"/>
        </p:style>
      </p:sp>
      <p:sp>
        <p:nvSpPr>
          <p:cNvPr id="139" name="Graphisme 23"/>
          <p:cNvSpPr/>
          <p:nvPr/>
        </p:nvSpPr>
        <p:spPr>
          <a:xfrm>
            <a:off x="1413360" y="3492720"/>
            <a:ext cx="108360" cy="108360"/>
          </a:xfrm>
          <a:custGeom>
            <a:avLst/>
            <a:gdLst/>
            <a:ah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a:noFill/>
          </a:ln>
        </p:spPr>
        <p:style>
          <a:lnRef idx="0"/>
          <a:fillRef idx="0"/>
          <a:effectRef idx="0"/>
          <a:fontRef idx="minor"/>
        </p:style>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178"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Modifiez les styles du texte du masque</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Deuxième niveau</a:t>
            </a:r>
            <a:endParaRPr b="0" lang="fr-FR" sz="2400" spc="-1" strike="noStrike">
              <a:solidFill>
                <a:srgbClr val="000000"/>
              </a:solidFill>
              <a:latin typeface="Univers"/>
            </a:endParaRPr>
          </a:p>
          <a:p>
            <a:pPr lvl="2" marL="1143000" indent="-228600">
              <a:lnSpc>
                <a:spcPct val="90000"/>
              </a:lnSpc>
              <a:spcBef>
                <a:spcPts val="499"/>
              </a:spcBef>
              <a:buClr>
                <a:srgbClr val="000000"/>
              </a:buClr>
              <a:buFont typeface="Arial"/>
              <a:buChar char="•"/>
            </a:pPr>
            <a:r>
              <a:rPr b="0" lang="fr-FR" sz="2000" spc="-1" strike="noStrike">
                <a:solidFill>
                  <a:srgbClr val="000000"/>
                </a:solidFill>
                <a:latin typeface="Univers"/>
              </a:rPr>
              <a:t>Troisième niveau</a:t>
            </a:r>
            <a:endParaRPr b="0" lang="fr-FR" sz="20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Univers"/>
              </a:rPr>
              <a:t>Quatrième niveau</a:t>
            </a:r>
            <a:endParaRPr b="0" lang="fr-FR" sz="1800" spc="-1" strike="noStrike">
              <a:solidFill>
                <a:srgbClr val="000000"/>
              </a:solidFill>
              <a:latin typeface="Univers"/>
            </a:endParaRPr>
          </a:p>
          <a:p>
            <a:pPr lvl="4" marL="2057400" indent="-228600">
              <a:lnSpc>
                <a:spcPct val="90000"/>
              </a:lnSpc>
              <a:spcBef>
                <a:spcPts val="499"/>
              </a:spcBef>
              <a:buClr>
                <a:srgbClr val="000000"/>
              </a:buClr>
              <a:buFont typeface="Arial"/>
              <a:buChar char="•"/>
            </a:pPr>
            <a:r>
              <a:rPr b="0" lang="fr-FR" sz="1800" spc="-1" strike="noStrike">
                <a:solidFill>
                  <a:srgbClr val="000000"/>
                </a:solidFill>
                <a:latin typeface="Univers"/>
              </a:rPr>
              <a:t>Cinquième niveau</a:t>
            </a:r>
            <a:endParaRPr b="0" lang="fr-FR" sz="1800" spc="-1" strike="noStrike">
              <a:solidFill>
                <a:srgbClr val="000000"/>
              </a:solidFill>
              <a:latin typeface="Univers"/>
            </a:endParaRPr>
          </a:p>
        </p:txBody>
      </p:sp>
      <p:sp>
        <p:nvSpPr>
          <p:cNvPr id="179" name="PlaceHolder 3"/>
          <p:cNvSpPr>
            <a:spLocks noGrp="1"/>
          </p:cNvSpPr>
          <p:nvPr>
            <p:ph type="sldNum" idx="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47CEB236-6F35-49B6-8AAA-B3721E62C994}" type="slidenum">
              <a:rPr b="1" lang="fr-FR" sz="1200" spc="97" strike="noStrike" cap="all">
                <a:solidFill>
                  <a:srgbClr val="8b8b8b"/>
                </a:solidFill>
                <a:latin typeface="Univers"/>
              </a:rPr>
              <a:t>&lt;number&gt;</a:t>
            </a:fld>
            <a:endParaRPr b="0" lang="fr-FR" sz="1200" spc="-1" strike="noStrike">
              <a:latin typeface="Times New Roman"/>
            </a:endParaRPr>
          </a:p>
        </p:txBody>
      </p:sp>
      <p:sp>
        <p:nvSpPr>
          <p:cNvPr id="180" name="Connecteur droit 6"/>
          <p:cNvSpPr/>
          <p:nvPr/>
        </p:nvSpPr>
        <p:spPr>
          <a:xfrm>
            <a:off x="715680" y="356760"/>
            <a:ext cx="360" cy="649260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Titre</a:t>
            </a:r>
            <a:endParaRPr b="0" lang="fr-FR" sz="5400" spc="-1" strike="noStrike">
              <a:solidFill>
                <a:srgbClr val="000000"/>
              </a:solidFill>
              <a:latin typeface="Univers"/>
            </a:endParaRPr>
          </a:p>
        </p:txBody>
      </p:sp>
      <p:sp>
        <p:nvSpPr>
          <p:cNvPr id="218" name="PlaceHolder 2"/>
          <p:cNvSpPr>
            <a:spLocks noGrp="1"/>
          </p:cNvSpPr>
          <p:nvPr>
            <p:ph type="ftr" idx="8"/>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219"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A2CCE111-9E7E-46CB-A698-A51DD34527F5}"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220" name="Connecteur droit 6"/>
          <p:cNvSpPr/>
          <p:nvPr/>
        </p:nvSpPr>
        <p:spPr>
          <a:xfrm>
            <a:off x="11585880" y="3619080"/>
            <a:ext cx="360" cy="323892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221" name="Rectangle 8"/>
          <p:cNvSpPr/>
          <p:nvPr/>
        </p:nvSpPr>
        <p:spPr>
          <a:xfrm>
            <a:off x="0" y="0"/>
            <a:ext cx="5779440" cy="685764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22" name="PlaceHolder 4"/>
          <p:cNvSpPr>
            <a:spLocks noGrp="1"/>
          </p:cNvSpPr>
          <p:nvPr>
            <p:ph type="body"/>
          </p:nvPr>
        </p:nvSpPr>
        <p:spPr>
          <a:xfrm>
            <a:off x="283320" y="3108960"/>
            <a:ext cx="5220720" cy="34470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3" name="PlaceHolder 5"/>
          <p:cNvSpPr>
            <a:spLocks noGrp="1"/>
          </p:cNvSpPr>
          <p:nvPr>
            <p:ph type="body"/>
          </p:nvPr>
        </p:nvSpPr>
        <p:spPr>
          <a:xfrm>
            <a:off x="28332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4" name="PlaceHolder 6"/>
          <p:cNvSpPr>
            <a:spLocks noGrp="1"/>
          </p:cNvSpPr>
          <p:nvPr>
            <p:ph type="body"/>
          </p:nvPr>
        </p:nvSpPr>
        <p:spPr>
          <a:xfrm>
            <a:off x="304488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261" name="PlaceHolder 1"/>
          <p:cNvSpPr>
            <a:spLocks noGrp="1"/>
          </p:cNvSpPr>
          <p:nvPr>
            <p:ph type="body"/>
          </p:nvPr>
        </p:nvSpPr>
        <p:spPr>
          <a:xfrm>
            <a:off x="1776960" y="407520"/>
            <a:ext cx="1951920" cy="19519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2" name="PlaceHolder 2"/>
          <p:cNvSpPr>
            <a:spLocks noGrp="1"/>
          </p:cNvSpPr>
          <p:nvPr>
            <p:ph type="body"/>
          </p:nvPr>
        </p:nvSpPr>
        <p:spPr>
          <a:xfrm>
            <a:off x="3528360" y="1972440"/>
            <a:ext cx="2289600" cy="22730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3" name="PlaceHolder 3"/>
          <p:cNvSpPr>
            <a:spLocks noGrp="1"/>
          </p:cNvSpPr>
          <p:nvPr>
            <p:ph type="body"/>
          </p:nvPr>
        </p:nvSpPr>
        <p:spPr>
          <a:xfrm>
            <a:off x="5579640" y="4386240"/>
            <a:ext cx="3119040" cy="24624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4" name="PlaceHolder 4"/>
          <p:cNvSpPr>
            <a:spLocks noGrp="1"/>
          </p:cNvSpPr>
          <p:nvPr>
            <p:ph type="body"/>
          </p:nvPr>
        </p:nvSpPr>
        <p:spPr>
          <a:xfrm>
            <a:off x="1092960" y="4019040"/>
            <a:ext cx="3853800" cy="28386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5" name="PlaceHolder 5"/>
          <p:cNvSpPr>
            <a:spLocks noGrp="1"/>
          </p:cNvSpPr>
          <p:nvPr>
            <p:ph type="title"/>
          </p:nvPr>
        </p:nvSpPr>
        <p:spPr>
          <a:xfrm>
            <a:off x="5760720" y="585360"/>
            <a:ext cx="52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Modifiez le style du titre</a:t>
            </a:r>
            <a:endParaRPr b="0" lang="fr-FR" sz="4800" spc="-1" strike="noStrike">
              <a:solidFill>
                <a:srgbClr val="000000"/>
              </a:solidFill>
              <a:latin typeface="Univers"/>
            </a:endParaRPr>
          </a:p>
        </p:txBody>
      </p:sp>
      <p:sp>
        <p:nvSpPr>
          <p:cNvPr id="266" name="PlaceHolder 6"/>
          <p:cNvSpPr>
            <a:spLocks noGrp="1"/>
          </p:cNvSpPr>
          <p:nvPr>
            <p:ph type="dt" idx="10"/>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267" name="PlaceHolder 7"/>
          <p:cNvSpPr>
            <a:spLocks noGrp="1"/>
          </p:cNvSpPr>
          <p:nvPr>
            <p:ph type="ftr" idx="11"/>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268" name="PlaceHolder 8"/>
          <p:cNvSpPr>
            <a:spLocks noGrp="1"/>
          </p:cNvSpPr>
          <p:nvPr>
            <p:ph type="sldNum" idx="12"/>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43AB4F31-E483-4E26-A067-6FEDEC36503A}"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269" name="Graphisme 32"/>
          <p:cNvSpPr/>
          <p:nvPr/>
        </p:nvSpPr>
        <p:spPr>
          <a:xfrm>
            <a:off x="1472400" y="185940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270" name="Graphisme 33"/>
          <p:cNvSpPr/>
          <p:nvPr/>
        </p:nvSpPr>
        <p:spPr>
          <a:xfrm>
            <a:off x="2014560" y="314676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271" name="Graphisme 31"/>
          <p:cNvSpPr/>
          <p:nvPr/>
        </p:nvSpPr>
        <p:spPr>
          <a:xfrm>
            <a:off x="5405040" y="450828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272" name="Connecteur droit 13"/>
          <p:cNvSpPr/>
          <p:nvPr/>
        </p:nvSpPr>
        <p:spPr>
          <a:xfrm>
            <a:off x="856080" y="357696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73" name="PlaceHolder 9"/>
          <p:cNvSpPr>
            <a:spLocks noGrp="1"/>
          </p:cNvSpPr>
          <p:nvPr>
            <p:ph type="body"/>
          </p:nvPr>
        </p:nvSpPr>
        <p:spPr>
          <a:xfrm>
            <a:off x="5760720" y="3127320"/>
            <a:ext cx="5275800" cy="112428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49.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49.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49.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49.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image" Target="../media/image59.jpeg"/><Relationship Id="rId4" Type="http://schemas.openxmlformats.org/officeDocument/2006/relationships/slideLayout" Target="../slideLayouts/slideLayout61.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slideLayout" Target="../slideLayouts/slideLayout6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chatgptonline.net/" TargetMode="External"/><Relationship Id="rId2" Type="http://schemas.openxmlformats.org/officeDocument/2006/relationships/hyperlink" Target="https://www.compteur.net/compteur-population-mondiale/" TargetMode="External"/><Relationship Id="rId3" Type="http://schemas.openxmlformats.org/officeDocument/2006/relationships/slideLayout" Target="../slideLayouts/slideLayout49.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9.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49.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49.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slideLayout" Target="../slideLayouts/slideLayout49.xml"/><Relationship Id="rId1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slideLayout" Target="../slideLayouts/slideLayout49.xml"/><Relationship Id="rId1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398" strike="noStrike" cap="all">
                <a:solidFill>
                  <a:srgbClr val="ffffff"/>
                </a:solidFill>
                <a:latin typeface="Univers"/>
              </a:rPr>
              <a:t>Projet FAO</a:t>
            </a:r>
            <a:endParaRPr b="0" lang="fr-FR" sz="5400" spc="-1" strike="noStrike">
              <a:solidFill>
                <a:srgbClr val="000000"/>
              </a:solidFill>
              <a:latin typeface="Univers"/>
            </a:endParaRPr>
          </a:p>
        </p:txBody>
      </p:sp>
      <p:sp>
        <p:nvSpPr>
          <p:cNvPr id="317" name="PlaceHolder 2"/>
          <p:cNvSpPr>
            <a:spLocks noGrp="1"/>
          </p:cNvSpPr>
          <p:nvPr>
            <p:ph type="subTitle"/>
          </p:nvPr>
        </p:nvSpPr>
        <p:spPr>
          <a:xfrm>
            <a:off x="5641920" y="4700160"/>
            <a:ext cx="5092920" cy="1197360"/>
          </a:xfrm>
          <a:prstGeom prst="rect">
            <a:avLst/>
          </a:prstGeom>
          <a:noFill/>
          <a:ln w="0">
            <a:noFill/>
          </a:ln>
        </p:spPr>
        <p:txBody>
          <a:bodyPr anchor="t">
            <a:noAutofit/>
          </a:bodyPr>
          <a:p>
            <a:pPr algn="r">
              <a:lnSpc>
                <a:spcPct val="90000"/>
              </a:lnSpc>
              <a:spcBef>
                <a:spcPts val="1001"/>
              </a:spcBef>
              <a:buNone/>
              <a:tabLst>
                <a:tab algn="l" pos="0"/>
              </a:tabLst>
            </a:pPr>
            <a:r>
              <a:rPr b="0" lang="fr-FR" sz="2000" spc="-1" strike="noStrike">
                <a:solidFill>
                  <a:srgbClr val="ffffff"/>
                </a:solidFill>
                <a:latin typeface="Univers"/>
              </a:rPr>
              <a:t>Manuel CALDEIRA</a:t>
            </a:r>
            <a:endParaRPr b="0" lang="fr-FR" sz="2000" spc="-1" strike="noStrike">
              <a:latin typeface="Arial"/>
            </a:endParaRPr>
          </a:p>
          <a:p>
            <a:pPr algn="r">
              <a:lnSpc>
                <a:spcPct val="90000"/>
              </a:lnSpc>
              <a:spcBef>
                <a:spcPts val="1001"/>
              </a:spcBef>
              <a:buNone/>
              <a:tabLst>
                <a:tab algn="l" pos="0"/>
              </a:tabLst>
            </a:pPr>
            <a:r>
              <a:rPr b="0" lang="fr-FR" sz="2000" spc="-1" strike="noStrike">
                <a:solidFill>
                  <a:srgbClr val="ffffff"/>
                </a:solidFill>
                <a:latin typeface="Univers"/>
              </a:rPr>
              <a:t>Asmae ADNADANE</a:t>
            </a:r>
            <a:endParaRPr b="0" lang="fr-FR" sz="2000" spc="-1" strike="noStrike">
              <a:latin typeface="Arial"/>
            </a:endParaRPr>
          </a:p>
          <a:p>
            <a:pPr algn="r">
              <a:lnSpc>
                <a:spcPct val="90000"/>
              </a:lnSpc>
              <a:spcBef>
                <a:spcPts val="1001"/>
              </a:spcBef>
              <a:buNone/>
              <a:tabLst>
                <a:tab algn="l" pos="0"/>
              </a:tabLst>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76" name="PlaceHolder 2"/>
          <p:cNvSpPr>
            <a:spLocks noGrp="1"/>
          </p:cNvSpPr>
          <p:nvPr>
            <p:ph type="sldNum" idx="2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9CA22465-4810-4FE5-84FB-24AE1EA7A4C2}" type="slidenum">
              <a:rPr b="1" lang="fr-FR" sz="1200" spc="97" strike="noStrike" cap="all">
                <a:solidFill>
                  <a:srgbClr val="243fff"/>
                </a:solidFill>
                <a:latin typeface="Univers"/>
              </a:rPr>
              <a:t>10</a:t>
            </a:fld>
            <a:endParaRPr b="0" lang="fr-FR" sz="1200" spc="-1" strike="noStrike">
              <a:latin typeface="Times New Roman"/>
            </a:endParaRPr>
          </a:p>
        </p:txBody>
      </p:sp>
      <p:sp>
        <p:nvSpPr>
          <p:cNvPr id="377" name="PlaceHolder 3"/>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78" name="Image 6" descr=""/>
          <p:cNvPicPr/>
          <p:nvPr/>
        </p:nvPicPr>
        <p:blipFill>
          <a:blip r:embed="rId1"/>
          <a:stretch/>
        </p:blipFill>
        <p:spPr>
          <a:xfrm>
            <a:off x="2104920" y="2870280"/>
            <a:ext cx="7876800" cy="790200"/>
          </a:xfrm>
          <a:prstGeom prst="rect">
            <a:avLst/>
          </a:prstGeom>
          <a:ln w="0">
            <a:noFill/>
          </a:ln>
        </p:spPr>
      </p:pic>
      <p:pic>
        <p:nvPicPr>
          <p:cNvPr id="379" name="Image 9" descr=""/>
          <p:cNvPicPr/>
          <p:nvPr/>
        </p:nvPicPr>
        <p:blipFill>
          <a:blip r:embed="rId2"/>
          <a:stretch/>
        </p:blipFill>
        <p:spPr>
          <a:xfrm>
            <a:off x="2561760" y="4705920"/>
            <a:ext cx="2800080" cy="990360"/>
          </a:xfrm>
          <a:prstGeom prst="rect">
            <a:avLst/>
          </a:prstGeom>
          <a:ln w="0">
            <a:noFill/>
          </a:ln>
        </p:spPr>
      </p:pic>
      <p:pic>
        <p:nvPicPr>
          <p:cNvPr id="380" name="Image 11" descr=""/>
          <p:cNvPicPr/>
          <p:nvPr/>
        </p:nvPicPr>
        <p:blipFill>
          <a:blip r:embed="rId3"/>
          <a:stretch/>
        </p:blipFill>
        <p:spPr>
          <a:xfrm>
            <a:off x="7085880" y="3943800"/>
            <a:ext cx="2199960" cy="2514240"/>
          </a:xfrm>
          <a:prstGeom prst="rect">
            <a:avLst/>
          </a:prstGeom>
          <a:ln w="0">
            <a:noFill/>
          </a:ln>
        </p:spPr>
      </p:pic>
      <p:pic>
        <p:nvPicPr>
          <p:cNvPr id="381" name="Image 13" descr=""/>
          <p:cNvPicPr/>
          <p:nvPr/>
        </p:nvPicPr>
        <p:blipFill>
          <a:blip r:embed="rId4"/>
          <a:stretch/>
        </p:blipFill>
        <p:spPr>
          <a:xfrm>
            <a:off x="9586440" y="4005720"/>
            <a:ext cx="732960" cy="23904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83" name="PlaceHolder 2"/>
          <p:cNvSpPr>
            <a:spLocks noGrp="1"/>
          </p:cNvSpPr>
          <p:nvPr>
            <p:ph type="sldNum" idx="25"/>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C7F4823D-C933-49D5-A01E-8D2CED48FAAA}" type="slidenum">
              <a:rPr b="1" lang="fr-FR" sz="1200" spc="97" strike="noStrike" cap="all">
                <a:solidFill>
                  <a:srgbClr val="243fff"/>
                </a:solidFill>
                <a:latin typeface="Univers"/>
              </a:rPr>
              <a:t>11</a:t>
            </a:fld>
            <a:endParaRPr b="0" lang="fr-FR" sz="1200" spc="-1" strike="noStrike">
              <a:latin typeface="Times New Roman"/>
            </a:endParaRPr>
          </a:p>
        </p:txBody>
      </p:sp>
      <p:sp>
        <p:nvSpPr>
          <p:cNvPr id="384" name="PlaceHolder 3"/>
          <p:cNvSpPr>
            <a:spLocks noGrp="1"/>
          </p:cNvSpPr>
          <p:nvPr>
            <p:ph/>
          </p:nvPr>
        </p:nvSpPr>
        <p:spPr>
          <a:xfrm>
            <a:off x="838080" y="169020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De 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85" name="Image 6" descr=""/>
          <p:cNvPicPr/>
          <p:nvPr/>
        </p:nvPicPr>
        <p:blipFill>
          <a:blip r:embed="rId1"/>
          <a:stretch/>
        </p:blipFill>
        <p:spPr>
          <a:xfrm>
            <a:off x="2104920" y="2870280"/>
            <a:ext cx="7876800" cy="790200"/>
          </a:xfrm>
          <a:prstGeom prst="rect">
            <a:avLst/>
          </a:prstGeom>
          <a:ln w="0">
            <a:noFill/>
          </a:ln>
        </p:spPr>
      </p:pic>
      <p:pic>
        <p:nvPicPr>
          <p:cNvPr id="386" name="Image 11" descr=""/>
          <p:cNvPicPr/>
          <p:nvPr/>
        </p:nvPicPr>
        <p:blipFill>
          <a:blip r:embed="rId2"/>
          <a:stretch/>
        </p:blipFill>
        <p:spPr>
          <a:xfrm>
            <a:off x="8286480" y="3943800"/>
            <a:ext cx="2199960" cy="2514240"/>
          </a:xfrm>
          <a:prstGeom prst="rect">
            <a:avLst/>
          </a:prstGeom>
          <a:ln w="0">
            <a:noFill/>
          </a:ln>
        </p:spPr>
      </p:pic>
      <p:pic>
        <p:nvPicPr>
          <p:cNvPr id="387" name="Image 13" descr=""/>
          <p:cNvPicPr/>
          <p:nvPr/>
        </p:nvPicPr>
        <p:blipFill>
          <a:blip r:embed="rId3"/>
          <a:stretch/>
        </p:blipFill>
        <p:spPr>
          <a:xfrm>
            <a:off x="10787040" y="4005720"/>
            <a:ext cx="732960" cy="2390400"/>
          </a:xfrm>
          <a:prstGeom prst="rect">
            <a:avLst/>
          </a:prstGeom>
          <a:ln w="0">
            <a:noFill/>
          </a:ln>
        </p:spPr>
      </p:pic>
      <p:sp>
        <p:nvSpPr>
          <p:cNvPr id="388" name="ZoneTexte 4"/>
          <p:cNvSpPr/>
          <p:nvPr/>
        </p:nvSpPr>
        <p:spPr>
          <a:xfrm>
            <a:off x="1067760" y="4691160"/>
            <a:ext cx="739224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Aliments pour animaux + Semences + Pertes + Traitement+Autres Utilisations+Nourriture  =  Disponibilité</a:t>
            </a:r>
            <a:endParaRPr b="0" lang="fr-FR" sz="1100" spc="-1" strike="noStrike">
              <a:latin typeface="Arial"/>
            </a:endParaRPr>
          </a:p>
        </p:txBody>
      </p:sp>
      <p:sp>
        <p:nvSpPr>
          <p:cNvPr id="389" name="ZoneTexte 7"/>
          <p:cNvSpPr/>
          <p:nvPr/>
        </p:nvSpPr>
        <p:spPr>
          <a:xfrm>
            <a:off x="1067760" y="4995360"/>
            <a:ext cx="614952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Production + Importations + Variation de stock -Exportations = Disponibilité</a:t>
            </a:r>
            <a:endParaRPr b="0" lang="fr-FR" sz="1100" spc="-1" strike="noStrike">
              <a:latin typeface="Arial"/>
            </a:endParaRPr>
          </a:p>
        </p:txBody>
      </p:sp>
      <p:sp>
        <p:nvSpPr>
          <p:cNvPr id="390" name="ZoneTexte 12"/>
          <p:cNvSpPr/>
          <p:nvPr/>
        </p:nvSpPr>
        <p:spPr>
          <a:xfrm>
            <a:off x="1094040" y="5609520"/>
            <a:ext cx="7365960" cy="713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300" spc="-1" strike="noStrike">
                <a:solidFill>
                  <a:srgbClr val="000000"/>
                </a:solidFill>
                <a:latin typeface="-apple-system"/>
              </a:rPr>
              <a:t>Application numérique :</a:t>
            </a:r>
            <a:endParaRPr b="0" lang="fr-FR" sz="1300" spc="-1" strike="noStrike">
              <a:latin typeface="Arial"/>
            </a:endParaRPr>
          </a:p>
          <a:p>
            <a:pPr>
              <a:lnSpc>
                <a:spcPct val="100000"/>
              </a:lnSpc>
              <a:buNone/>
            </a:pPr>
            <a:endParaRPr b="0" lang="fr-FR" sz="1500" spc="-1" strike="noStrike">
              <a:latin typeface="Arial"/>
            </a:endParaRPr>
          </a:p>
          <a:p>
            <a:pPr>
              <a:lnSpc>
                <a:spcPct val="100000"/>
              </a:lnSpc>
              <a:buNone/>
            </a:pPr>
            <a:r>
              <a:rPr b="0" lang="fr-FR" sz="1300" spc="-1" strike="noStrike">
                <a:solidFill>
                  <a:srgbClr val="000000"/>
                </a:solidFill>
                <a:latin typeface="-apple-system"/>
              </a:rPr>
              <a:t>7822 + 748 + 358 + 1575 + </a:t>
            </a:r>
            <a:r>
              <a:rPr b="0" lang="fr-FR" sz="1200" spc="-1" strike="noStrike">
                <a:solidFill>
                  <a:srgbClr val="000000"/>
                </a:solidFill>
                <a:latin typeface="-apple-system"/>
              </a:rPr>
              <a:t>2824</a:t>
            </a:r>
            <a:r>
              <a:rPr b="0" lang="fr-FR" sz="1300" spc="-1" strike="noStrike">
                <a:solidFill>
                  <a:srgbClr val="000000"/>
                </a:solidFill>
                <a:latin typeface="-apple-system"/>
              </a:rPr>
              <a:t> + 6971 = 38614 + 2055 + 1131 – 21502 = 20298</a:t>
            </a:r>
            <a:endParaRPr b="0" lang="fr-FR" sz="13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92"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protéiniques.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sp>
        <p:nvSpPr>
          <p:cNvPr id="393" name="PlaceHolder 3"/>
          <p:cNvSpPr>
            <a:spLocks noGrp="1"/>
          </p:cNvSpPr>
          <p:nvPr>
            <p:ph type="sldNum" idx="2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E6CA0490-2D2A-4280-BB94-CE75440B0AFB}" type="slidenum">
              <a:rPr b="1" lang="fr-FR" sz="1200" spc="97" strike="noStrike" cap="all">
                <a:solidFill>
                  <a:srgbClr val="8b8b8b"/>
                </a:solidFill>
                <a:latin typeface="Univers"/>
              </a:rPr>
              <a:t>11</a:t>
            </a:fld>
            <a:endParaRPr b="0" lang="fr-FR" sz="1200" spc="-1" strike="noStrike">
              <a:latin typeface="Times New Roman"/>
            </a:endParaRPr>
          </a:p>
        </p:txBody>
      </p:sp>
      <p:pic>
        <p:nvPicPr>
          <p:cNvPr id="394" name="Image 5" descr=""/>
          <p:cNvPicPr/>
          <p:nvPr/>
        </p:nvPicPr>
        <p:blipFill>
          <a:blip r:embed="rId1"/>
          <a:stretch/>
        </p:blipFill>
        <p:spPr>
          <a:xfrm>
            <a:off x="1946160" y="2548080"/>
            <a:ext cx="3771720" cy="1761840"/>
          </a:xfrm>
          <a:prstGeom prst="rect">
            <a:avLst/>
          </a:prstGeom>
          <a:ln w="0">
            <a:noFill/>
          </a:ln>
        </p:spPr>
      </p:pic>
      <p:pic>
        <p:nvPicPr>
          <p:cNvPr id="395" name="Image 7" descr=""/>
          <p:cNvPicPr/>
          <p:nvPr/>
        </p:nvPicPr>
        <p:blipFill>
          <a:blip r:embed="rId2"/>
          <a:stretch/>
        </p:blipFill>
        <p:spPr>
          <a:xfrm>
            <a:off x="6643080" y="2898000"/>
            <a:ext cx="2971440" cy="1294920"/>
          </a:xfrm>
          <a:prstGeom prst="rect">
            <a:avLst/>
          </a:prstGeom>
          <a:ln w="0">
            <a:noFill/>
          </a:ln>
        </p:spPr>
      </p:pic>
      <p:pic>
        <p:nvPicPr>
          <p:cNvPr id="396" name="Image 9" descr=""/>
          <p:cNvPicPr/>
          <p:nvPr/>
        </p:nvPicPr>
        <p:blipFill>
          <a:blip r:embed="rId3"/>
          <a:stretch/>
        </p:blipFill>
        <p:spPr>
          <a:xfrm>
            <a:off x="3884760" y="5120280"/>
            <a:ext cx="3533400" cy="13237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9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p:txBody>
      </p:sp>
      <p:sp>
        <p:nvSpPr>
          <p:cNvPr id="399" name="PlaceHolder 3"/>
          <p:cNvSpPr>
            <a:spLocks noGrp="1"/>
          </p:cNvSpPr>
          <p:nvPr>
            <p:ph type="sldNum" idx="2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5557245B-CA3C-44EA-8ECB-7681724B9A18}"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00" name="Image 6" descr=""/>
          <p:cNvPicPr/>
          <p:nvPr/>
        </p:nvPicPr>
        <p:blipFill>
          <a:blip r:embed="rId1"/>
          <a:stretch/>
        </p:blipFill>
        <p:spPr>
          <a:xfrm>
            <a:off x="2561040" y="2462040"/>
            <a:ext cx="6781320" cy="37144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2" name="PlaceHolder 2"/>
          <p:cNvSpPr>
            <a:spLocks noGrp="1"/>
          </p:cNvSpPr>
          <p:nvPr>
            <p:ph type="sldNum" idx="28"/>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3C4880E3-C60A-4870-A55B-9F38CA29C00F}" type="slidenum">
              <a:rPr b="1" lang="fr-FR" sz="1200" spc="97" strike="noStrike" cap="all">
                <a:solidFill>
                  <a:srgbClr val="8b8b8b"/>
                </a:solidFill>
                <a:latin typeface="Univers"/>
              </a:rPr>
              <a:t>11</a:t>
            </a:fld>
            <a:endParaRPr b="0" lang="fr-FR" sz="1200" spc="-1" strike="noStrike">
              <a:latin typeface="Times New Roman"/>
            </a:endParaRPr>
          </a:p>
        </p:txBody>
      </p:sp>
      <p:sp>
        <p:nvSpPr>
          <p:cNvPr id="403" name="PlaceHolder 3"/>
          <p:cNvSpPr>
            <a:spLocks noGrp="1"/>
          </p:cNvSpPr>
          <p:nvPr>
            <p:ph/>
          </p:nvPr>
        </p:nvSpPr>
        <p:spPr>
          <a:xfrm>
            <a:off x="838080" y="1609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Disponibilité intérieure mondiale des végétaux </a:t>
            </a:r>
            <a:r>
              <a:rPr b="0" lang="fr-FR" sz="2100" spc="-1" strike="noStrike">
                <a:solidFill>
                  <a:srgbClr val="000000"/>
                </a:solidFill>
                <a:latin typeface="-apple-system"/>
              </a:rPr>
              <a:t>~46 Milliards de Kcal.</a:t>
            </a:r>
            <a:endParaRPr b="0" lang="fr-FR" sz="2100" spc="-1" strike="noStrike">
              <a:solidFill>
                <a:srgbClr val="000000"/>
              </a:solidFill>
              <a:latin typeface="Univers"/>
            </a:endParaRPr>
          </a:p>
        </p:txBody>
      </p:sp>
      <p:pic>
        <p:nvPicPr>
          <p:cNvPr id="404" name="Espace réservé du contenu 5" descr=""/>
          <p:cNvPicPr/>
          <p:nvPr/>
        </p:nvPicPr>
        <p:blipFill>
          <a:blip r:embed="rId1"/>
          <a:stretch/>
        </p:blipFill>
        <p:spPr>
          <a:xfrm>
            <a:off x="1836360" y="2186640"/>
            <a:ext cx="9229320" cy="3933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Capacité de la planète à nourrir l’humanité à l’aide de son réservoir végétal.</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Pour répondre à cette question, il est nécessaire d’estimer la consommation calorique d’un humain par jour.</a:t>
            </a:r>
            <a:endParaRPr b="0" lang="fr-FR" sz="24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ChatGPT à la question « Quel est le besoin moyen en calories pour les humains »  à répondu:</a:t>
            </a:r>
            <a:endParaRPr b="0" lang="fr-FR" sz="24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apple-system"/>
              </a:rPr>
              <a:t>Le besoin en calories varie considérablement d'une personne à l'autre en fonction de facteurs tels que l'âge, le sexe, la taille, le poids, le niveau d'activité physique et d'autres considérations de santé. En général, les adultes ont besoin d'environ 2000 à 2500 calories par jour pour maintenir leur poids corporel, mais cela peut varier de 1200 à plus de 3000 calories par jour en fonction des besoins individuels.</a:t>
            </a:r>
            <a:endParaRPr b="0" lang="fr-FR" sz="1800" spc="-1" strike="noStrike">
              <a:solidFill>
                <a:srgbClr val="000000"/>
              </a:solidFill>
              <a:latin typeface="Univers"/>
            </a:endParaRPr>
          </a:p>
        </p:txBody>
      </p:sp>
      <p:sp>
        <p:nvSpPr>
          <p:cNvPr id="407" name="PlaceHolder 3"/>
          <p:cNvSpPr>
            <a:spLocks noGrp="1"/>
          </p:cNvSpPr>
          <p:nvPr>
            <p:ph type="sldNum" idx="2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F12C2AD6-CA21-42A7-8A31-C6B9D73ACDC2}" type="slidenum">
              <a:rPr b="1" lang="fr-FR" sz="1200" spc="97" strike="noStrike" cap="all">
                <a:solidFill>
                  <a:srgbClr val="8b8b8b"/>
                </a:solidFill>
                <a:latin typeface="Univers"/>
              </a:rPr>
              <a:t>11</a:t>
            </a:fld>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9" name="PlaceHolder 2"/>
          <p:cNvSpPr>
            <a:spLocks noGrp="1"/>
          </p:cNvSpPr>
          <p:nvPr>
            <p:ph/>
          </p:nvPr>
        </p:nvSpPr>
        <p:spPr>
          <a:xfrm>
            <a:off x="838080" y="158904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Univers"/>
              </a:rPr>
              <a:t>Capacité de la planète à nourrir l’humanité à l’aide de son réservoir végétal.</a:t>
            </a:r>
            <a:endParaRPr b="0" lang="fr-FR" sz="24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100" spc="-1" strike="noStrike">
                <a:solidFill>
                  <a:srgbClr val="000000"/>
                </a:solidFill>
                <a:latin typeface="Univers"/>
                <a:ea typeface="Noto Sans CJK SC"/>
              </a:rPr>
              <a:t>La planète peut </a:t>
            </a:r>
            <a:r>
              <a:rPr b="0" lang="fr-FR" sz="2100" spc="-1" strike="noStrike">
                <a:solidFill>
                  <a:srgbClr val="000000"/>
                </a:solidFill>
                <a:latin typeface="Univers"/>
              </a:rPr>
              <a:t>nourrir dans le pire des cas (pour 2500 calories) ~18 Milliards d’humains.</a:t>
            </a:r>
            <a:endParaRPr b="0" lang="fr-FR" sz="2100" spc="-1" strike="noStrike">
              <a:solidFill>
                <a:srgbClr val="000000"/>
              </a:solidFill>
              <a:latin typeface="Univers"/>
            </a:endParaRPr>
          </a:p>
        </p:txBody>
      </p:sp>
      <p:sp>
        <p:nvSpPr>
          <p:cNvPr id="410" name="PlaceHolder 3"/>
          <p:cNvSpPr>
            <a:spLocks noGrp="1"/>
          </p:cNvSpPr>
          <p:nvPr>
            <p:ph type="sldNum" idx="3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D36A41B9-2D68-4CFA-8E64-F853BC39F620}"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11" name="Image 5" descr=""/>
          <p:cNvPicPr/>
          <p:nvPr/>
        </p:nvPicPr>
        <p:blipFill>
          <a:blip r:embed="rId1"/>
          <a:stretch/>
        </p:blipFill>
        <p:spPr>
          <a:xfrm>
            <a:off x="1386000" y="3141000"/>
            <a:ext cx="9534240" cy="33145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Conclusion.</a:t>
            </a:r>
            <a:endParaRPr b="0" lang="fr-FR" sz="5400" spc="-1" strike="noStrike">
              <a:solidFill>
                <a:srgbClr val="000000"/>
              </a:solidFill>
              <a:latin typeface="Univers"/>
            </a:endParaRPr>
          </a:p>
        </p:txBody>
      </p:sp>
      <p:sp>
        <p:nvSpPr>
          <p:cNvPr id="41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planète peut nourrir rien qu’avec ce qu’elle produisait en 2013 en végétaux, 2,33 fois la population actuelle.</a:t>
            </a:r>
            <a:endParaRPr b="0" lang="fr-FR" sz="2800" spc="-1" strike="noStrike">
              <a:solidFill>
                <a:srgbClr val="000000"/>
              </a:solidFill>
              <a:latin typeface="Univers"/>
            </a:endParaRPr>
          </a:p>
        </p:txBody>
      </p:sp>
      <p:sp>
        <p:nvSpPr>
          <p:cNvPr id="414" name="PlaceHolder 3"/>
          <p:cNvSpPr>
            <a:spLocks noGrp="1"/>
          </p:cNvSpPr>
          <p:nvPr>
            <p:ph type="sldNum" idx="3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34F04A56-264B-4CEC-880F-B1C5547CC92A}" type="slidenum">
              <a:rPr b="1" lang="fr-FR" sz="1200" spc="97" strike="noStrike" cap="all">
                <a:solidFill>
                  <a:srgbClr val="8b8b8b"/>
                </a:solidFill>
                <a:latin typeface="Univers"/>
              </a:rPr>
              <a:t>11</a:t>
            </a:fld>
            <a:endParaRPr b="0" lang="fr-FR" sz="1200" spc="-1" strike="noStrike">
              <a:latin typeface="Times New Roman"/>
            </a:endParaRPr>
          </a:p>
        </p:txBody>
      </p:sp>
      <p:pic>
        <p:nvPicPr>
          <p:cNvPr id="415" name="Image 5" descr=""/>
          <p:cNvPicPr/>
          <p:nvPr/>
        </p:nvPicPr>
        <p:blipFill>
          <a:blip r:embed="rId1"/>
          <a:stretch/>
        </p:blipFill>
        <p:spPr>
          <a:xfrm>
            <a:off x="2530800" y="3005280"/>
            <a:ext cx="6649200" cy="34016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ctr">
              <a:lnSpc>
                <a:spcPct val="90000"/>
              </a:lnSpc>
              <a:buNone/>
            </a:pPr>
            <a:r>
              <a:rPr b="1" lang="fr-FR" sz="6000" spc="-1" strike="noStrike" cap="all">
                <a:solidFill>
                  <a:srgbClr val="ffffff"/>
                </a:solidFill>
                <a:latin typeface="Univers"/>
              </a:rPr>
              <a:t>Distribution de la malnutrition dans le monde   </a:t>
            </a:r>
            <a:endParaRPr b="0" lang="fr-FR" sz="60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838080" y="365040"/>
            <a:ext cx="10515240" cy="1325160"/>
          </a:xfrm>
          <a:prstGeom prst="rect">
            <a:avLst/>
          </a:prstGeom>
          <a:noFill/>
          <a:ln w="0">
            <a:noFill/>
          </a:ln>
        </p:spPr>
        <p:txBody>
          <a:bodyPr anchor="ctr">
            <a:normAutofit fontScale="83000"/>
          </a:bodyPr>
          <a:p>
            <a:pPr>
              <a:lnSpc>
                <a:spcPct val="90000"/>
              </a:lnSpc>
              <a:buNone/>
            </a:pPr>
            <a:r>
              <a:rPr b="0" lang="fr-FR" sz="5400" spc="-1" strike="noStrike">
                <a:solidFill>
                  <a:srgbClr val="000000"/>
                </a:solidFill>
                <a:latin typeface="Univers"/>
              </a:rPr>
              <a:t>% de malnutrition par zones géographiques</a:t>
            </a:r>
            <a:endParaRPr b="0" lang="fr-FR" sz="5400" spc="-1" strike="noStrike">
              <a:solidFill>
                <a:srgbClr val="000000"/>
              </a:solidFill>
              <a:latin typeface="Univers"/>
            </a:endParaRPr>
          </a:p>
        </p:txBody>
      </p:sp>
      <p:sp>
        <p:nvSpPr>
          <p:cNvPr id="418" name="PlaceHolder 2"/>
          <p:cNvSpPr>
            <a:spLocks noGrp="1"/>
          </p:cNvSpPr>
          <p:nvPr>
            <p:ph type="sldNum" idx="3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DC0C7976-9380-4A13-A6AB-4445A236145C}" type="slidenum">
              <a:rPr b="1" lang="fr-FR" sz="1200" spc="97" strike="noStrike" cap="all">
                <a:solidFill>
                  <a:srgbClr val="243fff"/>
                </a:solidFill>
                <a:latin typeface="Univers"/>
              </a:rPr>
              <a:t>19</a:t>
            </a:fld>
            <a:endParaRPr b="0" lang="fr-FR" sz="1200" spc="-1" strike="noStrike">
              <a:latin typeface="Times New Roman"/>
            </a:endParaRPr>
          </a:p>
        </p:txBody>
      </p:sp>
      <p:pic>
        <p:nvPicPr>
          <p:cNvPr id="419" name="Espace réservé du contenu 4" descr=""/>
          <p:cNvPicPr/>
          <p:nvPr/>
        </p:nvPicPr>
        <p:blipFill>
          <a:blip r:embed="rId1"/>
          <a:stretch/>
        </p:blipFill>
        <p:spPr>
          <a:xfrm>
            <a:off x="2995560" y="2258280"/>
            <a:ext cx="6200280" cy="34858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Plan</a:t>
            </a:r>
            <a:endParaRPr b="0" lang="fr-FR" sz="6000" spc="-1" strike="noStrike">
              <a:solidFill>
                <a:srgbClr val="000000"/>
              </a:solidFill>
              <a:latin typeface="Univers"/>
            </a:endParaRPr>
          </a:p>
        </p:txBody>
      </p:sp>
      <p:sp>
        <p:nvSpPr>
          <p:cNvPr id="319" name="PlaceHolder 2"/>
          <p:cNvSpPr>
            <a:spLocks noGrp="1"/>
          </p:cNvSpPr>
          <p:nvPr>
            <p:ph/>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Méthodologie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Résultats et interprétations de l’étude guidée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Distribution de la malnutrition dans le monde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Conclusion</a:t>
            </a:r>
            <a:endParaRPr b="0" lang="fr-FR" sz="1800" spc="-1" strike="noStrike">
              <a:solidFill>
                <a:srgbClr val="000000"/>
              </a:solidFill>
              <a:latin typeface="Univers"/>
            </a:endParaRPr>
          </a:p>
        </p:txBody>
      </p:sp>
      <p:sp>
        <p:nvSpPr>
          <p:cNvPr id="320" name="PlaceHolder 3"/>
          <p:cNvSpPr>
            <a:spLocks noGrp="1"/>
          </p:cNvSpPr>
          <p:nvPr>
            <p:ph type="dt" idx="16"/>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13/01/2023</a:t>
            </a:r>
            <a:endParaRPr b="0" lang="fr-FR" sz="1200" spc="-1" strike="noStrike">
              <a:latin typeface="Times New Roman"/>
            </a:endParaRPr>
          </a:p>
        </p:txBody>
      </p:sp>
      <p:sp>
        <p:nvSpPr>
          <p:cNvPr id="321" name="PlaceHolder 4"/>
          <p:cNvSpPr>
            <a:spLocks noGrp="1"/>
          </p:cNvSpPr>
          <p:nvPr>
            <p:ph type="ftr" idx="17"/>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Projet FAO</a:t>
            </a:r>
            <a:endParaRPr b="0" lang="fr-FR" sz="1200" spc="-1" strike="noStrike">
              <a:latin typeface="Times New Roman"/>
            </a:endParaRPr>
          </a:p>
        </p:txBody>
      </p:sp>
      <p:sp>
        <p:nvSpPr>
          <p:cNvPr id="322" name="PlaceHolder 5"/>
          <p:cNvSpPr>
            <a:spLocks noGrp="1"/>
          </p:cNvSpPr>
          <p:nvPr>
            <p:ph type="sldNum" idx="18"/>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9CF14A57-2B8C-419C-AF3D-AF487B74C76A}" type="slidenum">
              <a:rPr b="1" lang="fr-FR" sz="1200" spc="97" strike="noStrike" cap="all">
                <a:solidFill>
                  <a:srgbClr val="ffffff"/>
                </a:solidFill>
                <a:latin typeface="Univers"/>
              </a:rPr>
              <a:t>&lt;number&gt;</a:t>
            </a:fld>
            <a:endParaRPr b="0" lang="fr-FR" sz="1200" spc="-1" strike="noStrike">
              <a:latin typeface="Times New Roman"/>
            </a:endParaRPr>
          </a:p>
        </p:txBody>
      </p:sp>
      <p:pic>
        <p:nvPicPr>
          <p:cNvPr id="323" name="Picture 2" descr=""/>
          <p:cNvPicPr/>
          <p:nvPr/>
        </p:nvPicPr>
        <p:blipFill>
          <a:blip r:embed="rId1"/>
          <a:srcRect l="26746" t="0" r="26746" b="0"/>
          <a:stretch/>
        </p:blipFill>
        <p:spPr>
          <a:xfrm>
            <a:off x="1366920" y="2530440"/>
            <a:ext cx="3706560" cy="3706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pays.</a:t>
            </a:r>
            <a:endParaRPr b="0" lang="fr-FR" sz="5400" spc="-1" strike="noStrike">
              <a:solidFill>
                <a:srgbClr val="000000"/>
              </a:solidFill>
              <a:latin typeface="Univers"/>
            </a:endParaRPr>
          </a:p>
        </p:txBody>
      </p:sp>
      <p:sp>
        <p:nvSpPr>
          <p:cNvPr id="421" name="PlaceHolder 2"/>
          <p:cNvSpPr>
            <a:spLocks noGrp="1"/>
          </p:cNvSpPr>
          <p:nvPr>
            <p:ph type="sldNum" idx="3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549C55BA-37AF-4409-96C8-4F8D8254C256}" type="slidenum">
              <a:rPr b="1" lang="fr-FR" sz="1200" spc="97" strike="noStrike" cap="all">
                <a:solidFill>
                  <a:srgbClr val="243fff"/>
                </a:solidFill>
                <a:latin typeface="Univers"/>
              </a:rPr>
              <a:t>20</a:t>
            </a:fld>
            <a:endParaRPr b="0" lang="fr-FR" sz="1200" spc="-1" strike="noStrike">
              <a:latin typeface="Times New Roman"/>
            </a:endParaRPr>
          </a:p>
        </p:txBody>
      </p:sp>
      <p:pic>
        <p:nvPicPr>
          <p:cNvPr id="422" name="Image 2" descr=""/>
          <p:cNvPicPr/>
          <p:nvPr/>
        </p:nvPicPr>
        <p:blipFill>
          <a:blip r:embed="rId1"/>
          <a:stretch/>
        </p:blipFill>
        <p:spPr>
          <a:xfrm>
            <a:off x="1237680" y="1690560"/>
            <a:ext cx="7305480" cy="5006520"/>
          </a:xfrm>
          <a:prstGeom prst="rect">
            <a:avLst/>
          </a:prstGeom>
          <a:ln w="0">
            <a:noFill/>
          </a:ln>
        </p:spPr>
      </p:pic>
      <p:pic>
        <p:nvPicPr>
          <p:cNvPr id="423" name="Image 9" descr=""/>
          <p:cNvPicPr/>
          <p:nvPr/>
        </p:nvPicPr>
        <p:blipFill>
          <a:blip r:embed="rId2"/>
          <a:stretch/>
        </p:blipFill>
        <p:spPr>
          <a:xfrm>
            <a:off x="4860000" y="2745360"/>
            <a:ext cx="6968160" cy="3590640"/>
          </a:xfrm>
          <a:prstGeom prst="rect">
            <a:avLst/>
          </a:prstGeom>
          <a:ln w="0">
            <a:noFill/>
          </a:ln>
        </p:spPr>
      </p:pic>
      <p:pic>
        <p:nvPicPr>
          <p:cNvPr id="424" name="Image 11" descr=""/>
          <p:cNvPicPr/>
          <p:nvPr/>
        </p:nvPicPr>
        <p:blipFill>
          <a:blip r:embed="rId3"/>
          <a:stretch/>
        </p:blipFill>
        <p:spPr>
          <a:xfrm>
            <a:off x="2988000" y="4379760"/>
            <a:ext cx="2123640" cy="22093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 .</a:t>
            </a:r>
            <a:endParaRPr b="0" lang="fr-FR" sz="5400" spc="-1" strike="noStrike">
              <a:solidFill>
                <a:srgbClr val="000000"/>
              </a:solidFill>
              <a:latin typeface="Univers"/>
            </a:endParaRPr>
          </a:p>
        </p:txBody>
      </p:sp>
      <p:sp>
        <p:nvSpPr>
          <p:cNvPr id="426" name="PlaceHolder 2"/>
          <p:cNvSpPr>
            <a:spLocks noGrp="1"/>
          </p:cNvSpPr>
          <p:nvPr>
            <p:ph type="sldNum" idx="3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8DB63214-347A-4D89-9081-F766D0198A04}" type="slidenum">
              <a:rPr b="1" lang="fr-FR" sz="1200" spc="97" strike="noStrike" cap="all">
                <a:solidFill>
                  <a:srgbClr val="243fff"/>
                </a:solidFill>
                <a:latin typeface="Univers"/>
              </a:rPr>
              <a:t>21</a:t>
            </a:fld>
            <a:endParaRPr b="0" lang="fr-FR" sz="1200" spc="-1" strike="noStrike">
              <a:latin typeface="Times New Roman"/>
            </a:endParaRPr>
          </a:p>
        </p:txBody>
      </p:sp>
      <p:pic>
        <p:nvPicPr>
          <p:cNvPr id="427" name="Image 2" descr=""/>
          <p:cNvPicPr/>
          <p:nvPr/>
        </p:nvPicPr>
        <p:blipFill>
          <a:blip r:embed="rId1"/>
          <a:stretch/>
        </p:blipFill>
        <p:spPr>
          <a:xfrm>
            <a:off x="1237680" y="1690560"/>
            <a:ext cx="7305480" cy="5006520"/>
          </a:xfrm>
          <a:prstGeom prst="rect">
            <a:avLst/>
          </a:prstGeom>
          <a:ln w="0">
            <a:noFill/>
          </a:ln>
        </p:spPr>
      </p:pic>
      <p:pic>
        <p:nvPicPr>
          <p:cNvPr id="428" name="Image 9" descr=""/>
          <p:cNvPicPr/>
          <p:nvPr/>
        </p:nvPicPr>
        <p:blipFill>
          <a:blip r:embed="rId2"/>
          <a:stretch/>
        </p:blipFill>
        <p:spPr>
          <a:xfrm>
            <a:off x="5644080" y="2765880"/>
            <a:ext cx="5412960" cy="2789280"/>
          </a:xfrm>
          <a:prstGeom prst="rect">
            <a:avLst/>
          </a:prstGeom>
          <a:ln w="0">
            <a:noFill/>
          </a:ln>
        </p:spPr>
      </p:pic>
      <p:pic>
        <p:nvPicPr>
          <p:cNvPr id="429" name="Image 11" descr=""/>
          <p:cNvPicPr/>
          <p:nvPr/>
        </p:nvPicPr>
        <p:blipFill>
          <a:blip r:embed="rId3"/>
          <a:stretch/>
        </p:blipFill>
        <p:spPr>
          <a:xfrm>
            <a:off x="3520080" y="3905280"/>
            <a:ext cx="2123640" cy="2209320"/>
          </a:xfrm>
          <a:prstGeom prst="rect">
            <a:avLst/>
          </a:prstGeom>
          <a:ln w="0">
            <a:noFill/>
          </a:ln>
        </p:spPr>
      </p:pic>
      <p:sp>
        <p:nvSpPr>
          <p:cNvPr id="430" name="ZoneTexte 4"/>
          <p:cNvSpPr/>
          <p:nvPr/>
        </p:nvSpPr>
        <p:spPr>
          <a:xfrm>
            <a:off x="5644080" y="2511000"/>
            <a:ext cx="6097320" cy="4113000"/>
          </a:xfrm>
          <a:prstGeom prst="rect">
            <a:avLst/>
          </a:prstGeom>
          <a:solidFill>
            <a:schemeClr val="bg1">
              <a:lumMod val="75000"/>
            </a:schemeClr>
          </a:solid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fr-FR" sz="2400" spc="-1" strike="noStrike">
                <a:solidFill>
                  <a:srgbClr val="000000"/>
                </a:solidFill>
                <a:latin typeface="-apple-system"/>
              </a:rPr>
              <a:t>les pays Africains en </a:t>
            </a:r>
            <a:r>
              <a:rPr b="1" lang="fr-FR" sz="2400" spc="-1" strike="noStrike">
                <a:solidFill>
                  <a:srgbClr val="243fff"/>
                </a:solidFill>
                <a:latin typeface="-apple-system"/>
              </a:rPr>
              <a:t>stress nutritionnel</a:t>
            </a:r>
            <a:r>
              <a:rPr b="0" lang="fr-FR" sz="2400" spc="-1" strike="noStrike">
                <a:solidFill>
                  <a:srgbClr val="000000"/>
                </a:solidFill>
                <a:latin typeface="-apple-system"/>
              </a:rPr>
              <a:t>.</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L'Europe et l'Oceanie sont </a:t>
            </a:r>
            <a:r>
              <a:rPr b="1" lang="fr-FR" sz="2400" spc="-1" strike="noStrike">
                <a:solidFill>
                  <a:srgbClr val="243fff"/>
                </a:solidFill>
                <a:latin typeface="-apple-system"/>
              </a:rPr>
              <a:t>très peut concernés</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L'Amérique et l'asie occupent un </a:t>
            </a:r>
            <a:r>
              <a:rPr b="1" lang="fr-FR" sz="2400" spc="-1" strike="noStrike">
                <a:solidFill>
                  <a:srgbClr val="243fff"/>
                </a:solidFill>
                <a:latin typeface="-apple-system"/>
              </a:rPr>
              <a:t>large spèctre allant d'une situation critique </a:t>
            </a:r>
            <a:r>
              <a:rPr b="0" lang="fr-FR" sz="2400" spc="-1" strike="noStrike">
                <a:solidFill>
                  <a:srgbClr val="000000"/>
                </a:solidFill>
                <a:latin typeface="-apple-system"/>
              </a:rPr>
              <a:t>pour Haiti (17.3%) ou la Corée du Nord (14.5%) </a:t>
            </a:r>
            <a:r>
              <a:rPr b="1" lang="fr-FR" sz="2400" spc="-1" strike="noStrike">
                <a:solidFill>
                  <a:srgbClr val="243fff"/>
                </a:solidFill>
                <a:latin typeface="-apple-system"/>
              </a:rPr>
              <a:t>à une situation très favorable</a:t>
            </a:r>
            <a:r>
              <a:rPr b="0" lang="fr-FR" sz="2400" spc="-1" strike="noStrike">
                <a:solidFill>
                  <a:srgbClr val="000000"/>
                </a:solidFill>
                <a:latin typeface="-apple-system"/>
              </a:rPr>
              <a:t> pour le Bresil (0.85 %), les USA (0.82%), la Turquie (0.85%) ou le Japon (0.84%).</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Récapitulatif</a:t>
            </a:r>
            <a:endParaRPr b="0" lang="fr-FR" sz="5400" spc="-1" strike="noStrike">
              <a:solidFill>
                <a:srgbClr val="000000"/>
              </a:solidFill>
              <a:latin typeface="Univers"/>
            </a:endParaRPr>
          </a:p>
        </p:txBody>
      </p:sp>
      <p:sp>
        <p:nvSpPr>
          <p:cNvPr id="432" name="PlaceHolder 2"/>
          <p:cNvSpPr>
            <a:spLocks noGrp="1"/>
          </p:cNvSpPr>
          <p:nvPr>
            <p:ph type="subTitle"/>
          </p:nvPr>
        </p:nvSpPr>
        <p:spPr>
          <a:xfrm>
            <a:off x="6391800" y="1801440"/>
            <a:ext cx="4434480" cy="475452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La malnutrition est l’une des choses les plus inégalement réparties.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Elle est très présente en Afrique mais dans une moindre mesure en Asie et en Amérique.</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L’Europe et l’Asie reste pour leur part relativement épargnés.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La constatation est faite que notre terre à les moyens de nourrir l’humanité.</a:t>
            </a:r>
            <a:endParaRPr b="0" lang="fr-FR" sz="2000" spc="-1" strike="noStrike">
              <a:latin typeface="Arial"/>
            </a:endParaRPr>
          </a:p>
        </p:txBody>
      </p:sp>
      <p:sp>
        <p:nvSpPr>
          <p:cNvPr id="433" name="PlaceHolder 3"/>
          <p:cNvSpPr>
            <a:spLocks noGrp="1"/>
          </p:cNvSpPr>
          <p:nvPr>
            <p:ph type="ftr" idx="35"/>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34" name="PlaceHolder 4"/>
          <p:cNvSpPr>
            <a:spLocks noGrp="1"/>
          </p:cNvSpPr>
          <p:nvPr>
            <p:ph type="sldNum" idx="3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CFC43536-784D-40E1-AB8F-676847036F25}" type="slidenum">
              <a:rPr b="1" lang="fr-FR" sz="1200" spc="97" strike="noStrike" cap="all">
                <a:solidFill>
                  <a:srgbClr val="8d92ff"/>
                </a:solidFill>
                <a:latin typeface="Univers"/>
              </a:rPr>
              <a:t>21</a:t>
            </a:fld>
            <a:endParaRPr b="0" lang="fr-FR" sz="1200" spc="-1" strike="noStrike">
              <a:latin typeface="Times New Roman"/>
            </a:endParaRPr>
          </a:p>
        </p:txBody>
      </p:sp>
      <p:pic>
        <p:nvPicPr>
          <p:cNvPr id="435" name="Picture 2" descr=""/>
          <p:cNvPicPr/>
          <p:nvPr/>
        </p:nvPicPr>
        <p:blipFill>
          <a:blip r:embed="rId1"/>
          <a:srcRect l="7415" t="0" r="7415" b="0"/>
          <a:stretch/>
        </p:blipFill>
        <p:spPr>
          <a:xfrm>
            <a:off x="283320" y="3108960"/>
            <a:ext cx="5220720" cy="3447000"/>
          </a:xfrm>
          <a:prstGeom prst="rect">
            <a:avLst/>
          </a:prstGeom>
          <a:ln w="0">
            <a:noFill/>
          </a:ln>
        </p:spPr>
      </p:pic>
      <p:pic>
        <p:nvPicPr>
          <p:cNvPr id="436" name="Picture 6" descr=""/>
          <p:cNvPicPr/>
          <p:nvPr/>
        </p:nvPicPr>
        <p:blipFill>
          <a:blip r:embed="rId2"/>
          <a:srcRect l="17234" t="0" r="17234" b="0"/>
          <a:stretch/>
        </p:blipFill>
        <p:spPr>
          <a:xfrm>
            <a:off x="283320" y="301680"/>
            <a:ext cx="2459520" cy="2505240"/>
          </a:xfrm>
          <a:prstGeom prst="rect">
            <a:avLst/>
          </a:prstGeom>
          <a:ln w="0">
            <a:noFill/>
          </a:ln>
        </p:spPr>
      </p:pic>
      <p:pic>
        <p:nvPicPr>
          <p:cNvPr id="437"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6391800" y="804600"/>
            <a:ext cx="4434480" cy="886680"/>
          </a:xfrm>
          <a:prstGeom prst="rect">
            <a:avLst/>
          </a:prstGeom>
          <a:noFill/>
          <a:ln w="0">
            <a:noFill/>
          </a:ln>
        </p:spPr>
        <p:txBody>
          <a:bodyPr anchor="b">
            <a:normAutofit/>
          </a:bodyPr>
          <a:p>
            <a:pPr>
              <a:lnSpc>
                <a:spcPct val="90000"/>
              </a:lnSpc>
              <a:buNone/>
            </a:pPr>
            <a:r>
              <a:rPr b="0" lang="fr-FR" sz="5400" spc="-1" strike="noStrike">
                <a:solidFill>
                  <a:srgbClr val="000000"/>
                </a:solidFill>
                <a:latin typeface="Univers"/>
              </a:rPr>
              <a:t>Conclusion</a:t>
            </a:r>
            <a:endParaRPr b="0" lang="fr-FR" sz="5400" spc="-1" strike="noStrike">
              <a:solidFill>
                <a:srgbClr val="000000"/>
              </a:solidFill>
              <a:latin typeface="Univers"/>
            </a:endParaRPr>
          </a:p>
        </p:txBody>
      </p:sp>
      <p:sp>
        <p:nvSpPr>
          <p:cNvPr id="439" name="PlaceHolder 2"/>
          <p:cNvSpPr>
            <a:spLocks noGrp="1"/>
          </p:cNvSpPr>
          <p:nvPr>
            <p:ph type="subTitle"/>
          </p:nvPr>
        </p:nvSpPr>
        <p:spPr>
          <a:xfrm>
            <a:off x="6391800" y="1801440"/>
            <a:ext cx="4434480" cy="4754520"/>
          </a:xfrm>
          <a:prstGeom prst="rect">
            <a:avLst/>
          </a:prstGeom>
          <a:noFill/>
          <a:ln w="0">
            <a:noFill/>
          </a:ln>
        </p:spPr>
        <p:txBody>
          <a:bodyPr anchor="t">
            <a:normAutofit/>
          </a:bodyPr>
          <a:p>
            <a:pPr>
              <a:lnSpc>
                <a:spcPct val="110000"/>
              </a:lnSpc>
              <a:spcBef>
                <a:spcPts val="1001"/>
              </a:spcBef>
              <a:buNone/>
              <a:tabLst>
                <a:tab algn="l" pos="0"/>
              </a:tabLst>
            </a:pPr>
            <a:r>
              <a:rPr b="0" lang="fr-FR" sz="3200" spc="-1" strike="noStrike">
                <a:solidFill>
                  <a:srgbClr val="000000"/>
                </a:solidFill>
                <a:latin typeface="Univers"/>
              </a:rPr>
              <a:t>La malnutrition n’est pas une </a:t>
            </a:r>
            <a:r>
              <a:rPr b="1" lang="fr-FR" sz="3200" spc="-1" strike="noStrike">
                <a:solidFill>
                  <a:srgbClr val="243fff"/>
                </a:solidFill>
                <a:latin typeface="Univers"/>
              </a:rPr>
              <a:t>malédiction</a:t>
            </a:r>
            <a:r>
              <a:rPr b="0" lang="fr-FR" sz="3200" spc="-1" strike="noStrike">
                <a:solidFill>
                  <a:srgbClr val="000000"/>
                </a:solidFill>
                <a:latin typeface="Univers"/>
              </a:rPr>
              <a:t>, c’est un problème des sociétés à s’organiser, à générer la capacité de </a:t>
            </a:r>
            <a:r>
              <a:rPr b="1" lang="fr-FR" sz="3200" spc="-1" strike="noStrike">
                <a:solidFill>
                  <a:srgbClr val="243fff"/>
                </a:solidFill>
                <a:latin typeface="Univers"/>
              </a:rPr>
              <a:t>distribuer équitablement </a:t>
            </a:r>
            <a:r>
              <a:rPr b="0" lang="fr-FR" sz="3200" spc="-1" strike="noStrike">
                <a:solidFill>
                  <a:srgbClr val="000000"/>
                </a:solidFill>
                <a:latin typeface="Univers"/>
              </a:rPr>
              <a:t>les ressources.</a:t>
            </a:r>
            <a:endParaRPr b="0" lang="fr-FR" sz="3200" spc="-1" strike="noStrike">
              <a:latin typeface="Arial"/>
            </a:endParaRPr>
          </a:p>
        </p:txBody>
      </p:sp>
      <p:sp>
        <p:nvSpPr>
          <p:cNvPr id="440" name="PlaceHolder 3"/>
          <p:cNvSpPr>
            <a:spLocks noGrp="1"/>
          </p:cNvSpPr>
          <p:nvPr>
            <p:ph type="ftr" idx="37"/>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41" name="PlaceHolder 4"/>
          <p:cNvSpPr>
            <a:spLocks noGrp="1"/>
          </p:cNvSpPr>
          <p:nvPr>
            <p:ph type="sldNum" idx="38"/>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46F243B9-52F5-437D-8323-739DB74A33EC}" type="slidenum">
              <a:rPr b="1" lang="fr-FR" sz="1200" spc="97" strike="noStrike" cap="all">
                <a:solidFill>
                  <a:srgbClr val="8d92ff"/>
                </a:solidFill>
                <a:latin typeface="Univers"/>
              </a:rPr>
              <a:t>23</a:t>
            </a:fld>
            <a:endParaRPr b="0" lang="fr-FR" sz="1200" spc="-1" strike="noStrike">
              <a:latin typeface="Times New Roman"/>
            </a:endParaRPr>
          </a:p>
        </p:txBody>
      </p:sp>
      <p:pic>
        <p:nvPicPr>
          <p:cNvPr id="442" name="Picture 2" descr=""/>
          <p:cNvPicPr/>
          <p:nvPr/>
        </p:nvPicPr>
        <p:blipFill>
          <a:blip r:embed="rId1"/>
          <a:srcRect l="7415" t="0" r="7415" b="0"/>
          <a:stretch/>
        </p:blipFill>
        <p:spPr>
          <a:xfrm>
            <a:off x="283320" y="3108960"/>
            <a:ext cx="5220720" cy="3447000"/>
          </a:xfrm>
          <a:prstGeom prst="rect">
            <a:avLst/>
          </a:prstGeom>
          <a:ln w="0">
            <a:noFill/>
          </a:ln>
        </p:spPr>
      </p:pic>
      <p:pic>
        <p:nvPicPr>
          <p:cNvPr id="443" name="Picture 6" descr=""/>
          <p:cNvPicPr/>
          <p:nvPr/>
        </p:nvPicPr>
        <p:blipFill>
          <a:blip r:embed="rId2"/>
          <a:srcRect l="17234" t="0" r="17234" b="0"/>
          <a:stretch/>
        </p:blipFill>
        <p:spPr>
          <a:xfrm>
            <a:off x="283320" y="301680"/>
            <a:ext cx="2459520" cy="2505240"/>
          </a:xfrm>
          <a:prstGeom prst="rect">
            <a:avLst/>
          </a:prstGeom>
          <a:ln w="0">
            <a:noFill/>
          </a:ln>
        </p:spPr>
      </p:pic>
      <p:pic>
        <p:nvPicPr>
          <p:cNvPr id="444"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Num" idx="3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070B1350-EC5D-4982-8732-5A5FD782EE57}" type="slidenum">
              <a:rPr b="1" lang="fr-FR" sz="1200" spc="97" strike="noStrike" cap="all">
                <a:solidFill>
                  <a:srgbClr val="243fff"/>
                </a:solidFill>
                <a:latin typeface="Univers"/>
              </a:rPr>
              <a:t>23</a:t>
            </a:fld>
            <a:endParaRPr b="0" lang="fr-FR" sz="1200" spc="-1" strike="noStrike">
              <a:latin typeface="Times New Roman"/>
            </a:endParaRPr>
          </a:p>
        </p:txBody>
      </p:sp>
      <p:sp>
        <p:nvSpPr>
          <p:cNvPr id="446" name="Titre 6"/>
          <p:cNvSpPr txBox="1"/>
          <p:nvPr/>
        </p:nvSpPr>
        <p:spPr>
          <a:xfrm>
            <a:off x="972000" y="1188000"/>
            <a:ext cx="10619640" cy="3672000"/>
          </a:xfrm>
          <a:prstGeom prst="rect">
            <a:avLst/>
          </a:prstGeom>
          <a:noFill/>
          <a:ln w="0">
            <a:noFill/>
          </a:ln>
        </p:spPr>
        <p:txBody>
          <a:bodyPr anchor="b">
            <a:normAutofit fontScale="56000"/>
          </a:bodyPr>
          <a:p>
            <a:pPr>
              <a:lnSpc>
                <a:spcPct val="90000"/>
              </a:lnSpc>
              <a:buNone/>
            </a:pPr>
            <a:r>
              <a:rPr b="0" lang="fr-FR" sz="7200" spc="-1" strike="noStrike">
                <a:solidFill>
                  <a:srgbClr val="000000"/>
                </a:solidFill>
                <a:latin typeface="Univers"/>
              </a:rPr>
              <a:t>Références</a:t>
            </a:r>
            <a:br>
              <a:rPr sz="5400"/>
            </a:br>
            <a:br>
              <a:rPr sz="5400"/>
            </a:br>
            <a:r>
              <a:rPr b="0" lang="fr-FR" sz="5400" spc="-1" strike="noStrike">
                <a:solidFill>
                  <a:srgbClr val="000000"/>
                </a:solidFill>
                <a:latin typeface="Univers"/>
              </a:rPr>
              <a:t>- </a:t>
            </a:r>
            <a:r>
              <a:rPr b="0" lang="fr-FR" sz="4000" spc="-1" strike="noStrike">
                <a:solidFill>
                  <a:srgbClr val="000000"/>
                </a:solidFill>
                <a:latin typeface="Univers"/>
                <a:hlinkClick r:id="rId1"/>
              </a:rPr>
              <a:t>https://chatgptonline.net/</a:t>
            </a:r>
            <a:br>
              <a:rPr sz="4000"/>
            </a:br>
            <a:br>
              <a:rPr sz="4000"/>
            </a:br>
            <a:r>
              <a:rPr b="0" lang="fr-FR" sz="4000" spc="-1" strike="noStrike">
                <a:solidFill>
                  <a:srgbClr val="000000"/>
                </a:solidFill>
                <a:latin typeface="Univers"/>
              </a:rPr>
              <a:t>- </a:t>
            </a:r>
            <a:r>
              <a:rPr b="0" lang="fr-FR" sz="4000" spc="-1" strike="noStrike">
                <a:solidFill>
                  <a:srgbClr val="000000"/>
                </a:solidFill>
                <a:latin typeface="Univers"/>
                <a:hlinkClick r:id="rId2"/>
              </a:rPr>
              <a:t>https://www.compteur.net/compteur-population-mondiale/</a:t>
            </a:r>
            <a:br>
              <a:rPr sz="4000"/>
            </a:br>
            <a:br>
              <a:rPr sz="4000"/>
            </a:br>
            <a:r>
              <a:rPr b="0" lang="fr-FR" sz="4000" spc="-1" strike="noStrike">
                <a:solidFill>
                  <a:srgbClr val="000000"/>
                </a:solidFill>
                <a:latin typeface="Univers"/>
              </a:rPr>
              <a:t>- https://www.fao.org/faolex/opendata/fr/</a:t>
            </a:r>
            <a:br>
              <a:rPr sz="4000"/>
            </a:br>
            <a:br>
              <a:rPr sz="4000"/>
            </a:br>
            <a:r>
              <a:rPr b="0" lang="fr-FR" sz="4000" spc="-1" strike="noStrike">
                <a:solidFill>
                  <a:srgbClr val="000000"/>
                </a:solidFill>
                <a:latin typeface="Univers"/>
              </a:rPr>
              <a:t>- https://www.worldometers.info/world-population/world-population-by-year/</a:t>
            </a:r>
            <a:endParaRPr b="0" lang="fr-FR" sz="4000" spc="-1" strike="noStrike">
              <a:solidFill>
                <a:srgbClr val="000000"/>
              </a:solidFill>
              <a:latin typeface="Univers"/>
            </a:endParaRPr>
          </a:p>
        </p:txBody>
      </p:sp>
      <p:sp>
        <p:nvSpPr>
          <p:cNvPr id="447" name="Espace réservé du pied de page 2"/>
          <p:cNvSpPr txBox="1"/>
          <p:nvPr/>
        </p:nvSpPr>
        <p:spPr>
          <a:xfrm rot="16200000">
            <a:off x="9811800" y="1591200"/>
            <a:ext cx="3547440" cy="364680"/>
          </a:xfrm>
          <a:prstGeom prst="rect">
            <a:avLst/>
          </a:prstGeom>
          <a:noFill/>
          <a:ln w="0">
            <a:noFill/>
          </a:ln>
        </p:spPr>
        <p:txBody>
          <a:bodyPr anchor="ctr">
            <a:noAutofit/>
          </a:bodyPr>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dt" idx="40"/>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03/09/20XX</a:t>
            </a:r>
            <a:endParaRPr b="0" lang="fr-FR" sz="1200" spc="-1" strike="noStrike">
              <a:latin typeface="Times New Roman"/>
            </a:endParaRPr>
          </a:p>
        </p:txBody>
      </p:sp>
      <p:sp>
        <p:nvSpPr>
          <p:cNvPr id="449" name="PlaceHolder 2"/>
          <p:cNvSpPr>
            <a:spLocks noGrp="1"/>
          </p:cNvSpPr>
          <p:nvPr>
            <p:ph type="sldNum" idx="41"/>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EC799DF6-6556-4252-8F14-1719A697A6D4}" type="slidenum">
              <a:rPr b="1" lang="fr-FR" sz="1200" spc="97" strike="noStrike" cap="all">
                <a:solidFill>
                  <a:srgbClr val="ffffff"/>
                </a:solidFill>
                <a:latin typeface="Univers"/>
              </a:rPr>
              <a:t>24</a:t>
            </a:fld>
            <a:endParaRPr b="0" lang="fr-FR" sz="1200" spc="-1" strike="noStrike">
              <a:latin typeface="Times New Roman"/>
            </a:endParaRPr>
          </a:p>
        </p:txBody>
      </p:sp>
      <p:sp>
        <p:nvSpPr>
          <p:cNvPr id="450" name="PlaceHolder 3"/>
          <p:cNvSpPr>
            <a:spLocks noGrp="1"/>
          </p:cNvSpPr>
          <p:nvPr>
            <p:ph type="ftr" idx="42"/>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Titre de la présentation</a:t>
            </a:r>
            <a:endParaRPr b="0" lang="fr-FR" sz="1200" spc="-1" strike="noStrike">
              <a:latin typeface="Times New Roman"/>
            </a:endParaRPr>
          </a:p>
        </p:txBody>
      </p:sp>
      <p:sp>
        <p:nvSpPr>
          <p:cNvPr id="451" name="PlaceHolder 4"/>
          <p:cNvSpPr>
            <a:spLocks noGrp="1"/>
          </p:cNvSpPr>
          <p:nvPr>
            <p:ph type="title"/>
          </p:nvPr>
        </p:nvSpPr>
        <p:spPr>
          <a:xfrm>
            <a:off x="2340000" y="2403360"/>
            <a:ext cx="61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Merci pour votre attention</a:t>
            </a:r>
            <a:br>
              <a:rPr sz="4800"/>
            </a:br>
            <a:r>
              <a:rPr b="1" lang="fr-FR" sz="4800" spc="398" strike="noStrike" cap="all">
                <a:solidFill>
                  <a:srgbClr val="ffffff"/>
                </a:solidFill>
                <a:latin typeface="Univers"/>
              </a:rPr>
              <a:t>des questions ?</a:t>
            </a:r>
            <a:endParaRPr b="0" lang="fr-FR" sz="48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Méthodologie</a:t>
            </a:r>
            <a:endParaRPr b="0" lang="fr-FR" sz="60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26" name="PlaceHolder 2"/>
          <p:cNvSpPr>
            <a:spLocks noGrp="1"/>
          </p:cNvSpPr>
          <p:nvPr>
            <p:ph type="sldNum" idx="1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FF23F7FB-7E86-45C6-8FCE-62C6861376A0}" type="slidenum">
              <a:rPr b="1" lang="fr-FR" sz="1200" spc="97" strike="noStrike" cap="all">
                <a:solidFill>
                  <a:srgbClr val="243fff"/>
                </a:solidFill>
                <a:latin typeface="Univers"/>
              </a:rPr>
              <a:t>4</a:t>
            </a:fld>
            <a:endParaRPr b="0" lang="fr-FR" sz="1200" spc="-1" strike="noStrike">
              <a:latin typeface="Times New Roman"/>
            </a:endParaRPr>
          </a:p>
        </p:txBody>
      </p:sp>
      <p:pic>
        <p:nvPicPr>
          <p:cNvPr id="327" name="" descr=""/>
          <p:cNvPicPr/>
          <p:nvPr/>
        </p:nvPicPr>
        <p:blipFill>
          <a:blip r:embed="rId1"/>
          <a:stretch/>
        </p:blipFill>
        <p:spPr>
          <a:xfrm rot="38400">
            <a:off x="477360" y="2886840"/>
            <a:ext cx="1248840" cy="1065960"/>
          </a:xfrm>
          <a:prstGeom prst="rect">
            <a:avLst/>
          </a:prstGeom>
          <a:ln w="0">
            <a:noFill/>
          </a:ln>
        </p:spPr>
      </p:pic>
      <p:sp>
        <p:nvSpPr>
          <p:cNvPr id="328"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Récupération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0" name="PlaceHolder 2"/>
          <p:cNvSpPr>
            <a:spLocks noGrp="1"/>
          </p:cNvSpPr>
          <p:nvPr>
            <p:ph type="sldNum" idx="2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46DC0333-2EFE-4BB6-8ACC-7369514A3AC9}" type="slidenum">
              <a:rPr b="1" lang="fr-FR" sz="1200" spc="97" strike="noStrike" cap="all">
                <a:solidFill>
                  <a:srgbClr val="243fff"/>
                </a:solidFill>
                <a:latin typeface="Univers"/>
              </a:rPr>
              <a:t>5</a:t>
            </a:fld>
            <a:endParaRPr b="0" lang="fr-FR" sz="1200" spc="-1" strike="noStrike">
              <a:latin typeface="Times New Roman"/>
            </a:endParaRPr>
          </a:p>
        </p:txBody>
      </p:sp>
      <p:pic>
        <p:nvPicPr>
          <p:cNvPr id="331" name="" descr=""/>
          <p:cNvPicPr/>
          <p:nvPr/>
        </p:nvPicPr>
        <p:blipFill>
          <a:blip r:embed="rId1"/>
          <a:stretch/>
        </p:blipFill>
        <p:spPr>
          <a:xfrm>
            <a:off x="2520000" y="1980000"/>
            <a:ext cx="1682280" cy="1080000"/>
          </a:xfrm>
          <a:prstGeom prst="rect">
            <a:avLst/>
          </a:prstGeom>
          <a:ln w="0">
            <a:noFill/>
          </a:ln>
        </p:spPr>
      </p:pic>
      <p:pic>
        <p:nvPicPr>
          <p:cNvPr id="332" name="" descr=""/>
          <p:cNvPicPr/>
          <p:nvPr/>
        </p:nvPicPr>
        <p:blipFill>
          <a:blip r:embed="rId2"/>
          <a:stretch/>
        </p:blipFill>
        <p:spPr>
          <a:xfrm>
            <a:off x="2520000" y="3917160"/>
            <a:ext cx="1996200" cy="1122840"/>
          </a:xfrm>
          <a:prstGeom prst="rect">
            <a:avLst/>
          </a:prstGeom>
          <a:ln w="0">
            <a:noFill/>
          </a:ln>
        </p:spPr>
      </p:pic>
      <p:pic>
        <p:nvPicPr>
          <p:cNvPr id="333" name="" descr=""/>
          <p:cNvPicPr/>
          <p:nvPr/>
        </p:nvPicPr>
        <p:blipFill>
          <a:blip r:embed="rId3"/>
          <a:stretch/>
        </p:blipFill>
        <p:spPr>
          <a:xfrm rot="38400">
            <a:off x="477360" y="2886840"/>
            <a:ext cx="1248840" cy="1065960"/>
          </a:xfrm>
          <a:prstGeom prst="rect">
            <a:avLst/>
          </a:prstGeom>
          <a:ln w="0">
            <a:noFill/>
          </a:ln>
        </p:spPr>
      </p:pic>
      <p:pic>
        <p:nvPicPr>
          <p:cNvPr id="334" name="" descr=""/>
          <p:cNvPicPr/>
          <p:nvPr/>
        </p:nvPicPr>
        <p:blipFill>
          <a:blip r:embed="rId4"/>
          <a:stretch/>
        </p:blipFill>
        <p:spPr>
          <a:xfrm>
            <a:off x="2520360" y="3917520"/>
            <a:ext cx="1996200" cy="1122840"/>
          </a:xfrm>
          <a:prstGeom prst="rect">
            <a:avLst/>
          </a:prstGeom>
          <a:ln w="0">
            <a:noFill/>
          </a:ln>
        </p:spPr>
      </p:pic>
      <p:sp>
        <p:nvSpPr>
          <p:cNvPr id="335"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Installation et peuplement de la BD</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7" name="PlaceHolder 2"/>
          <p:cNvSpPr>
            <a:spLocks noGrp="1"/>
          </p:cNvSpPr>
          <p:nvPr>
            <p:ph type="sldNum" idx="2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29DE1C66-E194-4A36-8C1D-2511E439775E}" type="slidenum">
              <a:rPr b="1" lang="fr-FR" sz="1200" spc="97" strike="noStrike" cap="all">
                <a:solidFill>
                  <a:srgbClr val="243fff"/>
                </a:solidFill>
                <a:latin typeface="Univers"/>
              </a:rPr>
              <a:t>6</a:t>
            </a:fld>
            <a:endParaRPr b="0" lang="fr-FR" sz="1200" spc="-1" strike="noStrike">
              <a:latin typeface="Times New Roman"/>
            </a:endParaRPr>
          </a:p>
        </p:txBody>
      </p:sp>
      <p:pic>
        <p:nvPicPr>
          <p:cNvPr id="338" name="" descr=""/>
          <p:cNvPicPr/>
          <p:nvPr/>
        </p:nvPicPr>
        <p:blipFill>
          <a:blip r:embed="rId1"/>
          <a:stretch/>
        </p:blipFill>
        <p:spPr>
          <a:xfrm>
            <a:off x="2520000" y="1980000"/>
            <a:ext cx="1682280" cy="1080000"/>
          </a:xfrm>
          <a:prstGeom prst="rect">
            <a:avLst/>
          </a:prstGeom>
          <a:ln w="0">
            <a:noFill/>
          </a:ln>
        </p:spPr>
      </p:pic>
      <p:pic>
        <p:nvPicPr>
          <p:cNvPr id="339" name="" descr=""/>
          <p:cNvPicPr/>
          <p:nvPr/>
        </p:nvPicPr>
        <p:blipFill>
          <a:blip r:embed="rId2"/>
          <a:stretch/>
        </p:blipFill>
        <p:spPr>
          <a:xfrm>
            <a:off x="2520000" y="3917160"/>
            <a:ext cx="1996200" cy="1122840"/>
          </a:xfrm>
          <a:prstGeom prst="rect">
            <a:avLst/>
          </a:prstGeom>
          <a:ln w="0">
            <a:noFill/>
          </a:ln>
        </p:spPr>
      </p:pic>
      <p:pic>
        <p:nvPicPr>
          <p:cNvPr id="340" name="" descr=""/>
          <p:cNvPicPr/>
          <p:nvPr/>
        </p:nvPicPr>
        <p:blipFill>
          <a:blip r:embed="rId3"/>
          <a:stretch/>
        </p:blipFill>
        <p:spPr>
          <a:xfrm>
            <a:off x="5514120" y="1800000"/>
            <a:ext cx="1505880" cy="1260000"/>
          </a:xfrm>
          <a:prstGeom prst="rect">
            <a:avLst/>
          </a:prstGeom>
          <a:ln w="0">
            <a:noFill/>
          </a:ln>
        </p:spPr>
      </p:pic>
      <p:pic>
        <p:nvPicPr>
          <p:cNvPr id="341" name="" descr=""/>
          <p:cNvPicPr/>
          <p:nvPr/>
        </p:nvPicPr>
        <p:blipFill>
          <a:blip r:embed="rId4"/>
          <a:stretch/>
        </p:blipFill>
        <p:spPr>
          <a:xfrm>
            <a:off x="5447880" y="3872160"/>
            <a:ext cx="1752120" cy="1167840"/>
          </a:xfrm>
          <a:prstGeom prst="rect">
            <a:avLst/>
          </a:prstGeom>
          <a:ln w="0">
            <a:noFill/>
          </a:ln>
        </p:spPr>
      </p:pic>
      <p:pic>
        <p:nvPicPr>
          <p:cNvPr id="342" name="" descr=""/>
          <p:cNvPicPr/>
          <p:nvPr/>
        </p:nvPicPr>
        <p:blipFill>
          <a:blip r:embed="rId5"/>
          <a:stretch/>
        </p:blipFill>
        <p:spPr>
          <a:xfrm rot="38400">
            <a:off x="477360" y="2886840"/>
            <a:ext cx="1248840" cy="1065960"/>
          </a:xfrm>
          <a:prstGeom prst="rect">
            <a:avLst/>
          </a:prstGeom>
          <a:ln w="0">
            <a:noFill/>
          </a:ln>
        </p:spPr>
      </p:pic>
      <p:pic>
        <p:nvPicPr>
          <p:cNvPr id="343" name="" descr=""/>
          <p:cNvPicPr/>
          <p:nvPr/>
        </p:nvPicPr>
        <p:blipFill>
          <a:blip r:embed="rId6"/>
          <a:stretch/>
        </p:blipFill>
        <p:spPr>
          <a:xfrm>
            <a:off x="2520360" y="3917520"/>
            <a:ext cx="1996200" cy="1122840"/>
          </a:xfrm>
          <a:prstGeom prst="rect">
            <a:avLst/>
          </a:prstGeom>
          <a:ln w="0">
            <a:noFill/>
          </a:ln>
        </p:spPr>
      </p:pic>
      <p:sp>
        <p:nvSpPr>
          <p:cNvPr id="344"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Exploration preliminaire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46" name="" descr=""/>
          <p:cNvPicPr/>
          <p:nvPr/>
        </p:nvPicPr>
        <p:blipFill>
          <a:blip r:embed="rId1"/>
          <a:stretch/>
        </p:blipFill>
        <p:spPr>
          <a:xfrm>
            <a:off x="7762680" y="3600000"/>
            <a:ext cx="1597320" cy="1597320"/>
          </a:xfrm>
          <a:prstGeom prst="rect">
            <a:avLst/>
          </a:prstGeom>
          <a:ln w="0">
            <a:noFill/>
          </a:ln>
        </p:spPr>
      </p:pic>
      <p:sp>
        <p:nvSpPr>
          <p:cNvPr id="347" name="PlaceHolder 2"/>
          <p:cNvSpPr>
            <a:spLocks noGrp="1"/>
          </p:cNvSpPr>
          <p:nvPr>
            <p:ph type="sldNum" idx="2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64E54F40-79C7-4D20-B29C-320D9998CCA6}" type="slidenum">
              <a:rPr b="1" lang="fr-FR" sz="1200" spc="97" strike="noStrike" cap="all">
                <a:solidFill>
                  <a:srgbClr val="243fff"/>
                </a:solidFill>
                <a:latin typeface="Univers"/>
              </a:rPr>
              <a:t>7</a:t>
            </a:fld>
            <a:endParaRPr b="0" lang="fr-FR" sz="1200" spc="-1" strike="noStrike">
              <a:latin typeface="Times New Roman"/>
            </a:endParaRPr>
          </a:p>
        </p:txBody>
      </p:sp>
      <p:pic>
        <p:nvPicPr>
          <p:cNvPr id="348" name="" descr=""/>
          <p:cNvPicPr/>
          <p:nvPr/>
        </p:nvPicPr>
        <p:blipFill>
          <a:blip r:embed="rId2"/>
          <a:stretch/>
        </p:blipFill>
        <p:spPr>
          <a:xfrm>
            <a:off x="2520000" y="1980000"/>
            <a:ext cx="1682280" cy="1080000"/>
          </a:xfrm>
          <a:prstGeom prst="rect">
            <a:avLst/>
          </a:prstGeom>
          <a:ln w="0">
            <a:noFill/>
          </a:ln>
        </p:spPr>
      </p:pic>
      <p:pic>
        <p:nvPicPr>
          <p:cNvPr id="349" name="" descr=""/>
          <p:cNvPicPr/>
          <p:nvPr/>
        </p:nvPicPr>
        <p:blipFill>
          <a:blip r:embed="rId3"/>
          <a:stretch/>
        </p:blipFill>
        <p:spPr>
          <a:xfrm>
            <a:off x="2520000" y="3917160"/>
            <a:ext cx="1996200" cy="1122840"/>
          </a:xfrm>
          <a:prstGeom prst="rect">
            <a:avLst/>
          </a:prstGeom>
          <a:ln w="0">
            <a:noFill/>
          </a:ln>
        </p:spPr>
      </p:pic>
      <p:pic>
        <p:nvPicPr>
          <p:cNvPr id="350" name="" descr=""/>
          <p:cNvPicPr/>
          <p:nvPr/>
        </p:nvPicPr>
        <p:blipFill>
          <a:blip r:embed="rId4"/>
          <a:stretch/>
        </p:blipFill>
        <p:spPr>
          <a:xfrm>
            <a:off x="5514120" y="1800000"/>
            <a:ext cx="1505880" cy="1260000"/>
          </a:xfrm>
          <a:prstGeom prst="rect">
            <a:avLst/>
          </a:prstGeom>
          <a:ln w="0">
            <a:noFill/>
          </a:ln>
        </p:spPr>
      </p:pic>
      <p:pic>
        <p:nvPicPr>
          <p:cNvPr id="351" name="" descr=""/>
          <p:cNvPicPr/>
          <p:nvPr/>
        </p:nvPicPr>
        <p:blipFill>
          <a:blip r:embed="rId5"/>
          <a:stretch/>
        </p:blipFill>
        <p:spPr>
          <a:xfrm>
            <a:off x="5447880" y="3872160"/>
            <a:ext cx="1752120" cy="1167840"/>
          </a:xfrm>
          <a:prstGeom prst="rect">
            <a:avLst/>
          </a:prstGeom>
          <a:ln w="0">
            <a:noFill/>
          </a:ln>
        </p:spPr>
      </p:pic>
      <p:pic>
        <p:nvPicPr>
          <p:cNvPr id="352" name="" descr=""/>
          <p:cNvPicPr/>
          <p:nvPr/>
        </p:nvPicPr>
        <p:blipFill>
          <a:blip r:embed="rId6"/>
          <a:stretch/>
        </p:blipFill>
        <p:spPr>
          <a:xfrm rot="38400">
            <a:off x="477360" y="2886840"/>
            <a:ext cx="1248840" cy="1065960"/>
          </a:xfrm>
          <a:prstGeom prst="rect">
            <a:avLst/>
          </a:prstGeom>
          <a:ln w="0">
            <a:noFill/>
          </a:ln>
        </p:spPr>
      </p:pic>
      <p:pic>
        <p:nvPicPr>
          <p:cNvPr id="353" name="" descr=""/>
          <p:cNvPicPr/>
          <p:nvPr/>
        </p:nvPicPr>
        <p:blipFill>
          <a:blip r:embed="rId7"/>
          <a:stretch/>
        </p:blipFill>
        <p:spPr>
          <a:xfrm>
            <a:off x="7740000" y="2160000"/>
            <a:ext cx="1505880" cy="1260000"/>
          </a:xfrm>
          <a:prstGeom prst="rect">
            <a:avLst/>
          </a:prstGeom>
          <a:ln w="0">
            <a:noFill/>
          </a:ln>
        </p:spPr>
      </p:pic>
      <p:pic>
        <p:nvPicPr>
          <p:cNvPr id="354" name="" descr=""/>
          <p:cNvPicPr/>
          <p:nvPr/>
        </p:nvPicPr>
        <p:blipFill>
          <a:blip r:embed="rId8"/>
          <a:stretch/>
        </p:blipFill>
        <p:spPr>
          <a:xfrm>
            <a:off x="7973280" y="5273280"/>
            <a:ext cx="1386720" cy="1386720"/>
          </a:xfrm>
          <a:prstGeom prst="rect">
            <a:avLst/>
          </a:prstGeom>
          <a:ln w="0">
            <a:noFill/>
          </a:ln>
        </p:spPr>
      </p:pic>
      <p:pic>
        <p:nvPicPr>
          <p:cNvPr id="355" name="" descr=""/>
          <p:cNvPicPr/>
          <p:nvPr/>
        </p:nvPicPr>
        <p:blipFill>
          <a:blip r:embed="rId9"/>
          <a:stretch/>
        </p:blipFill>
        <p:spPr>
          <a:xfrm>
            <a:off x="2520360" y="3917520"/>
            <a:ext cx="1996200" cy="1122840"/>
          </a:xfrm>
          <a:prstGeom prst="rect">
            <a:avLst/>
          </a:prstGeom>
          <a:ln w="0">
            <a:noFill/>
          </a:ln>
        </p:spPr>
      </p:pic>
      <p:pic>
        <p:nvPicPr>
          <p:cNvPr id="356" name="" descr=""/>
          <p:cNvPicPr/>
          <p:nvPr/>
        </p:nvPicPr>
        <p:blipFill>
          <a:blip r:embed="rId10"/>
          <a:stretch/>
        </p:blipFill>
        <p:spPr>
          <a:xfrm>
            <a:off x="7380000" y="540000"/>
            <a:ext cx="1996200" cy="1122840"/>
          </a:xfrm>
          <a:prstGeom prst="rect">
            <a:avLst/>
          </a:prstGeom>
          <a:ln w="0">
            <a:noFill/>
          </a:ln>
        </p:spPr>
      </p:pic>
      <p:sp>
        <p:nvSpPr>
          <p:cNvPr id="357" name=""/>
          <p:cNvSpPr txBox="1"/>
          <p:nvPr/>
        </p:nvSpPr>
        <p:spPr>
          <a:xfrm>
            <a:off x="900000" y="5400000"/>
            <a:ext cx="7073280" cy="1340640"/>
          </a:xfrm>
          <a:prstGeom prst="rect">
            <a:avLst/>
          </a:prstGeom>
          <a:noFill/>
          <a:ln w="0">
            <a:noFill/>
          </a:ln>
        </p:spPr>
        <p:txBody>
          <a:bodyPr lIns="90000" rIns="90000" tIns="45000" bIns="45000" anchor="t">
            <a:noAutofit/>
          </a:bodyPr>
          <a:p>
            <a:pPr>
              <a:lnSpc>
                <a:spcPct val="90000"/>
              </a:lnSpc>
              <a:spcBef>
                <a:spcPts val="1001"/>
              </a:spcBef>
              <a:buNone/>
            </a:pPr>
            <a:r>
              <a:rPr b="0" lang="fr-FR" sz="2400" spc="-1" strike="noStrike">
                <a:solidFill>
                  <a:srgbClr val="000000"/>
                </a:solidFill>
                <a:latin typeface="Univers"/>
              </a:rPr>
              <a:t>Exploitation des données</a:t>
            </a:r>
            <a:endParaRPr b="0" lang="fr-FR" sz="2400" spc="-1" strike="noStrike">
              <a:latin typeface="Arial"/>
            </a:endParaRPr>
          </a:p>
          <a:p>
            <a:pPr>
              <a:lnSpc>
                <a:spcPct val="90000"/>
              </a:lnSpc>
              <a:spcBef>
                <a:spcPts val="1001"/>
              </a:spcBef>
              <a:buNone/>
            </a:pPr>
            <a:r>
              <a:rPr b="0" lang="fr-FR" sz="2400" spc="-1" strike="noStrike">
                <a:solidFill>
                  <a:srgbClr val="000000"/>
                </a:solidFill>
                <a:latin typeface="Univers"/>
              </a:rPr>
              <a:t>Après validation des requêtes et implémentation de celle-ci dans un Notebook.</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59" name="" descr=""/>
          <p:cNvPicPr/>
          <p:nvPr/>
        </p:nvPicPr>
        <p:blipFill>
          <a:blip r:embed="rId1"/>
          <a:stretch/>
        </p:blipFill>
        <p:spPr>
          <a:xfrm>
            <a:off x="7762680" y="3600000"/>
            <a:ext cx="1597320" cy="1597320"/>
          </a:xfrm>
          <a:prstGeom prst="rect">
            <a:avLst/>
          </a:prstGeom>
          <a:ln w="0">
            <a:noFill/>
          </a:ln>
        </p:spPr>
      </p:pic>
      <p:sp>
        <p:nvSpPr>
          <p:cNvPr id="360" name="PlaceHolder 2"/>
          <p:cNvSpPr>
            <a:spLocks noGrp="1"/>
          </p:cNvSpPr>
          <p:nvPr>
            <p:ph type="sldNum" idx="2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E89D641C-1506-486F-8C36-FD9FCACFD1D8}" type="slidenum">
              <a:rPr b="1" lang="fr-FR" sz="1200" spc="97" strike="noStrike" cap="all">
                <a:solidFill>
                  <a:srgbClr val="243fff"/>
                </a:solidFill>
                <a:latin typeface="Univers"/>
              </a:rPr>
              <a:t>8</a:t>
            </a:fld>
            <a:endParaRPr b="0" lang="fr-FR" sz="1200" spc="-1" strike="noStrike">
              <a:latin typeface="Times New Roman"/>
            </a:endParaRPr>
          </a:p>
        </p:txBody>
      </p:sp>
      <p:pic>
        <p:nvPicPr>
          <p:cNvPr id="361" name="" descr=""/>
          <p:cNvPicPr/>
          <p:nvPr/>
        </p:nvPicPr>
        <p:blipFill>
          <a:blip r:embed="rId2"/>
          <a:stretch/>
        </p:blipFill>
        <p:spPr>
          <a:xfrm>
            <a:off x="2520000" y="1980000"/>
            <a:ext cx="1682280" cy="1080000"/>
          </a:xfrm>
          <a:prstGeom prst="rect">
            <a:avLst/>
          </a:prstGeom>
          <a:ln w="0">
            <a:noFill/>
          </a:ln>
        </p:spPr>
      </p:pic>
      <p:pic>
        <p:nvPicPr>
          <p:cNvPr id="362" name="" descr=""/>
          <p:cNvPicPr/>
          <p:nvPr/>
        </p:nvPicPr>
        <p:blipFill>
          <a:blip r:embed="rId3"/>
          <a:stretch/>
        </p:blipFill>
        <p:spPr>
          <a:xfrm>
            <a:off x="2520000" y="3917160"/>
            <a:ext cx="1996200" cy="1122840"/>
          </a:xfrm>
          <a:prstGeom prst="rect">
            <a:avLst/>
          </a:prstGeom>
          <a:ln w="0">
            <a:noFill/>
          </a:ln>
        </p:spPr>
      </p:pic>
      <p:pic>
        <p:nvPicPr>
          <p:cNvPr id="363" name="" descr=""/>
          <p:cNvPicPr/>
          <p:nvPr/>
        </p:nvPicPr>
        <p:blipFill>
          <a:blip r:embed="rId4"/>
          <a:stretch/>
        </p:blipFill>
        <p:spPr>
          <a:xfrm>
            <a:off x="5514120" y="1800000"/>
            <a:ext cx="1505880" cy="1260000"/>
          </a:xfrm>
          <a:prstGeom prst="rect">
            <a:avLst/>
          </a:prstGeom>
          <a:ln w="0">
            <a:noFill/>
          </a:ln>
        </p:spPr>
      </p:pic>
      <p:pic>
        <p:nvPicPr>
          <p:cNvPr id="364" name="" descr=""/>
          <p:cNvPicPr/>
          <p:nvPr/>
        </p:nvPicPr>
        <p:blipFill>
          <a:blip r:embed="rId5"/>
          <a:stretch/>
        </p:blipFill>
        <p:spPr>
          <a:xfrm>
            <a:off x="5447880" y="3872160"/>
            <a:ext cx="1752120" cy="1167840"/>
          </a:xfrm>
          <a:prstGeom prst="rect">
            <a:avLst/>
          </a:prstGeom>
          <a:ln w="0">
            <a:noFill/>
          </a:ln>
        </p:spPr>
      </p:pic>
      <p:pic>
        <p:nvPicPr>
          <p:cNvPr id="365" name="" descr=""/>
          <p:cNvPicPr/>
          <p:nvPr/>
        </p:nvPicPr>
        <p:blipFill>
          <a:blip r:embed="rId6"/>
          <a:stretch/>
        </p:blipFill>
        <p:spPr>
          <a:xfrm rot="38400">
            <a:off x="477360" y="2886840"/>
            <a:ext cx="1248840" cy="1065960"/>
          </a:xfrm>
          <a:prstGeom prst="rect">
            <a:avLst/>
          </a:prstGeom>
          <a:ln w="0">
            <a:noFill/>
          </a:ln>
        </p:spPr>
      </p:pic>
      <p:pic>
        <p:nvPicPr>
          <p:cNvPr id="366" name="" descr=""/>
          <p:cNvPicPr/>
          <p:nvPr/>
        </p:nvPicPr>
        <p:blipFill>
          <a:blip r:embed="rId7"/>
          <a:stretch/>
        </p:blipFill>
        <p:spPr>
          <a:xfrm>
            <a:off x="7740000" y="2160000"/>
            <a:ext cx="1505880" cy="1260000"/>
          </a:xfrm>
          <a:prstGeom prst="rect">
            <a:avLst/>
          </a:prstGeom>
          <a:ln w="0">
            <a:noFill/>
          </a:ln>
        </p:spPr>
      </p:pic>
      <p:pic>
        <p:nvPicPr>
          <p:cNvPr id="367" name="" descr=""/>
          <p:cNvPicPr/>
          <p:nvPr/>
        </p:nvPicPr>
        <p:blipFill>
          <a:blip r:embed="rId8"/>
          <a:stretch/>
        </p:blipFill>
        <p:spPr>
          <a:xfrm>
            <a:off x="7973280" y="5273280"/>
            <a:ext cx="1386720" cy="1386720"/>
          </a:xfrm>
          <a:prstGeom prst="rect">
            <a:avLst/>
          </a:prstGeom>
          <a:ln w="0">
            <a:noFill/>
          </a:ln>
        </p:spPr>
      </p:pic>
      <p:pic>
        <p:nvPicPr>
          <p:cNvPr id="368" name="" descr=""/>
          <p:cNvPicPr/>
          <p:nvPr/>
        </p:nvPicPr>
        <p:blipFill>
          <a:blip r:embed="rId9"/>
          <a:stretch/>
        </p:blipFill>
        <p:spPr>
          <a:xfrm>
            <a:off x="2520360" y="3917520"/>
            <a:ext cx="1996200" cy="1122840"/>
          </a:xfrm>
          <a:prstGeom prst="rect">
            <a:avLst/>
          </a:prstGeom>
          <a:ln w="0">
            <a:noFill/>
          </a:ln>
        </p:spPr>
      </p:pic>
      <p:pic>
        <p:nvPicPr>
          <p:cNvPr id="369" name="" descr=""/>
          <p:cNvPicPr/>
          <p:nvPr/>
        </p:nvPicPr>
        <p:blipFill>
          <a:blip r:embed="rId10"/>
          <a:stretch/>
        </p:blipFill>
        <p:spPr>
          <a:xfrm>
            <a:off x="7380000" y="540000"/>
            <a:ext cx="1996200" cy="1122840"/>
          </a:xfrm>
          <a:prstGeom prst="rect">
            <a:avLst/>
          </a:prstGeom>
          <a:ln w="0">
            <a:noFill/>
          </a:ln>
        </p:spPr>
      </p:pic>
      <p:pic>
        <p:nvPicPr>
          <p:cNvPr id="370" name="" descr=""/>
          <p:cNvPicPr/>
          <p:nvPr/>
        </p:nvPicPr>
        <p:blipFill>
          <a:blip r:embed="rId11"/>
          <a:stretch/>
        </p:blipFill>
        <p:spPr>
          <a:xfrm>
            <a:off x="10102680" y="922680"/>
            <a:ext cx="1597320" cy="1597320"/>
          </a:xfrm>
          <a:prstGeom prst="rect">
            <a:avLst/>
          </a:prstGeom>
          <a:ln w="0">
            <a:noFill/>
          </a:ln>
        </p:spPr>
      </p:pic>
      <p:pic>
        <p:nvPicPr>
          <p:cNvPr id="371" name="" descr=""/>
          <p:cNvPicPr/>
          <p:nvPr/>
        </p:nvPicPr>
        <p:blipFill>
          <a:blip r:embed="rId12"/>
          <a:stretch/>
        </p:blipFill>
        <p:spPr>
          <a:xfrm>
            <a:off x="10260000" y="2700000"/>
            <a:ext cx="1235160" cy="1266120"/>
          </a:xfrm>
          <a:prstGeom prst="rect">
            <a:avLst/>
          </a:prstGeom>
          <a:ln w="0">
            <a:noFill/>
          </a:ln>
        </p:spPr>
      </p:pic>
      <p:pic>
        <p:nvPicPr>
          <p:cNvPr id="372" name="" descr=""/>
          <p:cNvPicPr/>
          <p:nvPr/>
        </p:nvPicPr>
        <p:blipFill>
          <a:blip r:embed="rId13"/>
          <a:stretch/>
        </p:blipFill>
        <p:spPr>
          <a:xfrm>
            <a:off x="10104840" y="4320000"/>
            <a:ext cx="1595160" cy="1595160"/>
          </a:xfrm>
          <a:prstGeom prst="rect">
            <a:avLst/>
          </a:prstGeom>
          <a:ln w="0">
            <a:noFill/>
          </a:ln>
        </p:spPr>
      </p:pic>
      <p:sp>
        <p:nvSpPr>
          <p:cNvPr id="373" name=""/>
          <p:cNvSpPr txBox="1"/>
          <p:nvPr/>
        </p:nvSpPr>
        <p:spPr>
          <a:xfrm>
            <a:off x="900000" y="5580360"/>
            <a:ext cx="6480000" cy="95940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Repporting sous forme de tables et de graphiques. Bilans et conclusion.</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r">
              <a:lnSpc>
                <a:spcPct val="90000"/>
              </a:lnSpc>
              <a:buNone/>
            </a:pPr>
            <a:r>
              <a:rPr b="1" lang="fr-FR" sz="6000" spc="-1" strike="noStrike" cap="all">
                <a:solidFill>
                  <a:srgbClr val="ffffff"/>
                </a:solidFill>
                <a:latin typeface="Univers"/>
              </a:rPr>
              <a:t>Résultats et interprétations de l’étude guidée</a:t>
            </a:r>
            <a:endParaRPr b="0" lang="fr-FR" sz="60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{3B8235F7-0858-49E1-B16F-231F330C695C}tf89338750_win32</Template>
  <TotalTime>206</TotalTime>
  <Application>LibreOffice/7.3.7.2$Linux_X86_64 LibreOffice_project/30$Build-2</Application>
  <AppVersion>15.0000</AppVersion>
  <Words>725</Words>
  <Paragraphs>112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2023-01-12T20:42:50Z</dcterms:created>
  <dc:creator>Aires Caldeira</dc:creator>
  <dc:description/>
  <dc:language>fr-FR</dc:language>
  <cp:lastModifiedBy/>
  <dcterms:modified xsi:type="dcterms:W3CDTF">2023-01-13T14:32:04Z</dcterms:modified>
  <cp:revision>24</cp:revision>
  <dc:subject/>
  <dc:title>Projet FAO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15</vt:i4>
  </property>
  <property fmtid="{D5CDD505-2E9C-101B-9397-08002B2CF9AE}" pid="4" name="PresentationFormat">
    <vt:lpwstr>Grand écran</vt:lpwstr>
  </property>
  <property fmtid="{D5CDD505-2E9C-101B-9397-08002B2CF9AE}" pid="5" name="Slides">
    <vt:i4>21</vt:i4>
  </property>
</Properties>
</file>